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337" r:id="rId2"/>
    <p:sldId id="260" r:id="rId3"/>
    <p:sldId id="288" r:id="rId4"/>
    <p:sldId id="331" r:id="rId5"/>
    <p:sldId id="363" r:id="rId6"/>
    <p:sldId id="318" r:id="rId7"/>
    <p:sldId id="364" r:id="rId8"/>
    <p:sldId id="319" r:id="rId9"/>
    <p:sldId id="317" r:id="rId10"/>
    <p:sldId id="320" r:id="rId11"/>
    <p:sldId id="344" r:id="rId12"/>
    <p:sldId id="324" r:id="rId13"/>
    <p:sldId id="325" r:id="rId14"/>
    <p:sldId id="358" r:id="rId15"/>
    <p:sldId id="334" r:id="rId16"/>
    <p:sldId id="345" r:id="rId17"/>
    <p:sldId id="346" r:id="rId18"/>
    <p:sldId id="336" r:id="rId19"/>
    <p:sldId id="347" r:id="rId20"/>
  </p:sldIdLst>
  <p:sldSz cx="9144000" cy="6858000" type="screen4x3"/>
  <p:notesSz cx="6858000" cy="9144000"/>
  <p:custDataLst>
    <p:tags r:id="rId23"/>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FCA2E9"/>
    <a:srgbClr val="FF0066"/>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31" autoAdjust="0"/>
    <p:restoredTop sz="95238" autoAdjust="0"/>
  </p:normalViewPr>
  <p:slideViewPr>
    <p:cSldViewPr>
      <p:cViewPr>
        <p:scale>
          <a:sx n="75" d="100"/>
          <a:sy n="75" d="100"/>
        </p:scale>
        <p:origin x="-1056"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528"/>
    </p:cViewPr>
  </p:sorterViewPr>
  <p:notesViewPr>
    <p:cSldViewPr>
      <p:cViewPr varScale="1">
        <p:scale>
          <a:sx n="59" d="100"/>
          <a:sy n="59" d="100"/>
        </p:scale>
        <p:origin x="-1788"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17411"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17412"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17413"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1F7E64D1-EAEF-4C1F-B9A1-6EFFD9A80331}" type="slidenum">
              <a:rPr lang="en-US"/>
              <a:pPr>
                <a:defRPr/>
              </a:pPr>
              <a:t>‹#›</a:t>
            </a:fld>
            <a:endParaRPr lang="en-US"/>
          </a:p>
        </p:txBody>
      </p:sp>
    </p:spTree>
    <p:extLst>
      <p:ext uri="{BB962C8B-B14F-4D97-AF65-F5344CB8AC3E}">
        <p14:creationId xmlns:p14="http://schemas.microsoft.com/office/powerpoint/2010/main" val="20364388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1945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1229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946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946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1946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97BA1E4A-09B9-43D2-96C5-28D4A4D16E35}" type="slidenum">
              <a:rPr lang="en-US"/>
              <a:pPr>
                <a:defRPr/>
              </a:pPr>
              <a:t>‹#›</a:t>
            </a:fld>
            <a:endParaRPr lang="en-US"/>
          </a:p>
        </p:txBody>
      </p:sp>
    </p:spTree>
    <p:extLst>
      <p:ext uri="{BB962C8B-B14F-4D97-AF65-F5344CB8AC3E}">
        <p14:creationId xmlns:p14="http://schemas.microsoft.com/office/powerpoint/2010/main" val="201984962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Rot="1" noChangeAspect="1" noChangeArrowheads="1" noTextEdit="1"/>
          </p:cNvSpPr>
          <p:nvPr>
            <p:ph type="sldImg"/>
          </p:nvPr>
        </p:nvSpPr>
        <p:spPr>
          <a:ln/>
        </p:spPr>
      </p:sp>
      <p:sp>
        <p:nvSpPr>
          <p:cNvPr id="14848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Rot="1" noChangeAspect="1" noChangeArrowheads="1" noTextEdit="1"/>
          </p:cNvSpPr>
          <p:nvPr>
            <p:ph type="sldImg"/>
          </p:nvPr>
        </p:nvSpPr>
        <p:spPr>
          <a:ln/>
        </p:spPr>
      </p:sp>
      <p:sp>
        <p:nvSpPr>
          <p:cNvPr id="15565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Rot="1" noChangeAspect="1" noChangeArrowheads="1" noTextEdit="1"/>
          </p:cNvSpPr>
          <p:nvPr>
            <p:ph type="sldImg"/>
          </p:nvPr>
        </p:nvSpPr>
        <p:spPr>
          <a:ln/>
        </p:spPr>
      </p:sp>
      <p:sp>
        <p:nvSpPr>
          <p:cNvPr id="176131" name="Rectangle 3"/>
          <p:cNvSpPr>
            <a:spLocks noGrp="1" noChangeArrowheads="1"/>
          </p:cNvSpPr>
          <p:nvPr>
            <p:ph type="body" idx="1"/>
          </p:nvPr>
        </p:nvSpPr>
        <p:spPr>
          <a:noFill/>
          <a:ln/>
        </p:spPr>
        <p:txBody>
          <a:bodyPr/>
          <a:lstStyle/>
          <a:p>
            <a:r>
              <a:rPr lang="en-US" smtClean="0"/>
              <a:t>Appear - af..</a:t>
            </a:r>
          </a:p>
          <a:p>
            <a:r>
              <a:rPr lang="en-US" smtClean="0"/>
              <a:t>Appear - af..</a:t>
            </a:r>
          </a:p>
          <a:p>
            <a:r>
              <a:rPr lang="en-US" smtClean="0"/>
              <a:t>Circle – af..</a:t>
            </a:r>
          </a:p>
          <a:p>
            <a:r>
              <a:rPr lang="en-US" smtClean="0"/>
              <a:t>Strips – af..</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Rot="1" noChangeAspect="1" noChangeArrowheads="1" noTextEdit="1"/>
          </p:cNvSpPr>
          <p:nvPr>
            <p:ph type="sldImg"/>
          </p:nvPr>
        </p:nvSpPr>
        <p:spPr>
          <a:ln/>
        </p:spPr>
      </p:sp>
      <p:sp>
        <p:nvSpPr>
          <p:cNvPr id="181251" name="Rectangle 3"/>
          <p:cNvSpPr>
            <a:spLocks noGrp="1" noChangeArrowheads="1"/>
          </p:cNvSpPr>
          <p:nvPr>
            <p:ph type="body" idx="1"/>
          </p:nvPr>
        </p:nvSpPr>
        <p:spPr>
          <a:noFill/>
          <a:ln/>
        </p:spPr>
        <p:txBody>
          <a:bodyPr/>
          <a:lstStyle/>
          <a:p>
            <a:endParaRPr lang="en-GB"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Rot="1" noChangeAspect="1" noChangeArrowheads="1" noTextEdit="1"/>
          </p:cNvSpPr>
          <p:nvPr>
            <p:ph type="sldImg"/>
          </p:nvPr>
        </p:nvSpPr>
        <p:spPr>
          <a:ln/>
        </p:spPr>
      </p:sp>
      <p:sp>
        <p:nvSpPr>
          <p:cNvPr id="183299" name="Rectangle 3"/>
          <p:cNvSpPr>
            <a:spLocks noGrp="1" noChangeArrowheads="1"/>
          </p:cNvSpPr>
          <p:nvPr>
            <p:ph type="body" idx="1"/>
          </p:nvPr>
        </p:nvSpPr>
        <p:spPr>
          <a:noFill/>
          <a:ln/>
        </p:spPr>
        <p:txBody>
          <a:bodyPr/>
          <a:lstStyle/>
          <a:p>
            <a:endParaRPr lang="en-GB"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D7FE281F-EDC2-49BF-AA23-7D7F5C5F01B3}" type="slidenum">
              <a:rPr lang="en-US" sz="1200">
                <a:latin typeface="VNI-Copper" pitchFamily="2" charset="0"/>
              </a:rPr>
              <a:pPr algn="r"/>
              <a:t>6</a:t>
            </a:fld>
            <a:endParaRPr lang="en-US" sz="1200">
              <a:latin typeface="VNI-Copper" pitchFamily="2" charset="0"/>
            </a:endParaRPr>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p:spPr>
        <p:txBody>
          <a:bodyPr/>
          <a:lstStyle/>
          <a:p>
            <a:pPr eaLnBrk="1" hangingPunct="1"/>
            <a:r>
              <a:rPr lang="en-US" smtClean="0"/>
              <a:t>Box – Af..</a:t>
            </a:r>
          </a:p>
          <a:p>
            <a:pPr eaLnBrk="1" hangingPunct="1"/>
            <a:r>
              <a:rPr lang="en-US" smtClean="0"/>
              <a:t>Appear – on click</a:t>
            </a:r>
          </a:p>
          <a:p>
            <a:pPr eaLnBrk="1" hangingPunct="1"/>
            <a:r>
              <a:rPr lang="en-US" smtClean="0"/>
              <a:t>Float – on click</a:t>
            </a:r>
          </a:p>
          <a:p>
            <a:pPr eaLnBrk="1" hangingPunct="1"/>
            <a:r>
              <a:rPr lang="en-US" smtClean="0"/>
              <a:t>Play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9834C06-A5D3-4850-BB6F-0F5D9E26A7CD}" type="slidenum">
              <a:rPr lang="en-US" sz="1200">
                <a:latin typeface="VNI-Copper" pitchFamily="2" charset="0"/>
              </a:rPr>
              <a:pPr algn="r"/>
              <a:t>8</a:t>
            </a:fld>
            <a:endParaRPr lang="en-US" sz="1200">
              <a:latin typeface="VNI-Copper" pitchFamily="2" charset="0"/>
            </a:endParaRPr>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a:ln/>
        </p:spPr>
        <p:txBody>
          <a:bodyPr/>
          <a:lstStyle/>
          <a:p>
            <a:pPr eaLnBrk="1" hangingPunct="1"/>
            <a:r>
              <a:rPr lang="en-US" smtClean="0"/>
              <a:t>Wedge – af</a:t>
            </a:r>
          </a:p>
          <a:p>
            <a:pPr eaLnBrk="1" hangingPunct="1"/>
            <a:r>
              <a:rPr lang="en-US" smtClean="0"/>
              <a:t>Strip – Af</a:t>
            </a:r>
          </a:p>
          <a:p>
            <a:pPr eaLnBrk="1" hangingPunct="1"/>
            <a:r>
              <a:rPr lang="en-US" smtClean="0"/>
              <a:t>Box – on click</a:t>
            </a:r>
          </a:p>
          <a:p>
            <a:pPr eaLnBrk="1" hangingPunct="1"/>
            <a:r>
              <a:rPr lang="en-US" smtClean="0"/>
              <a:t>Strips – on click</a:t>
            </a:r>
          </a:p>
          <a:p>
            <a:pPr eaLnBrk="1" hangingPunct="1"/>
            <a:r>
              <a:rPr lang="en-US" smtClean="0"/>
              <a:t>Slinds – on click</a:t>
            </a:r>
          </a:p>
          <a:p>
            <a:pPr eaLnBrk="1" hangingPunct="1"/>
            <a:r>
              <a:rPr lang="en-US" smtClean="0"/>
              <a:t>Strips – on click</a:t>
            </a:r>
          </a:p>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E46F074F-9475-4A05-8D6C-E7D297906D1E}" type="slidenum">
              <a:rPr lang="en-US" sz="1200">
                <a:latin typeface="VNI-Copper" pitchFamily="2" charset="0"/>
              </a:rPr>
              <a:pPr algn="r"/>
              <a:t>9</a:t>
            </a:fld>
            <a:endParaRPr lang="en-US" sz="1200">
              <a:latin typeface="VNI-Copper" pitchFamily="2"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p:spPr>
        <p:txBody>
          <a:bodyPr/>
          <a:lstStyle/>
          <a:p>
            <a:pPr eaLnBrk="1" hangingPunct="1"/>
            <a:r>
              <a:rPr lang="en-US" smtClean="0"/>
              <a:t>Whip – Af</a:t>
            </a:r>
          </a:p>
          <a:p>
            <a:pPr eaLnBrk="1" hangingPunct="1"/>
            <a:r>
              <a:rPr lang="en-US" smtClean="0"/>
              <a:t>Strip – on click</a:t>
            </a:r>
          </a:p>
          <a:p>
            <a:pPr eaLnBrk="1" hangingPunct="1"/>
            <a:r>
              <a:rPr lang="en-US" smtClean="0"/>
              <a:t>Strip – on click</a:t>
            </a:r>
          </a:p>
          <a:p>
            <a:pPr eaLnBrk="1" hangingPunct="1"/>
            <a:r>
              <a:rPr lang="en-US" smtClean="0"/>
              <a:t>Strip – on click</a:t>
            </a:r>
          </a:p>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D010957B-DB79-4F43-811B-058AA9A9A3FF}" type="slidenum">
              <a:rPr lang="en-US" sz="1200">
                <a:latin typeface="VNI-Copper" pitchFamily="2" charset="0"/>
              </a:rPr>
              <a:pPr algn="r"/>
              <a:t>10</a:t>
            </a:fld>
            <a:endParaRPr lang="en-US" sz="1200">
              <a:latin typeface="VNI-Copper" pitchFamily="2" charset="0"/>
            </a:endParaRPr>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Rot="1" noChangeAspect="1" noChangeArrowheads="1" noTextEdit="1"/>
          </p:cNvSpPr>
          <p:nvPr>
            <p:ph type="sldImg"/>
          </p:nvPr>
        </p:nvSpPr>
        <p:spPr>
          <a:ln/>
        </p:spPr>
      </p:sp>
      <p:sp>
        <p:nvSpPr>
          <p:cNvPr id="172035" name="Rectangle 3"/>
          <p:cNvSpPr>
            <a:spLocks noGrp="1" noChangeArrowheads="1"/>
          </p:cNvSpPr>
          <p:nvPr>
            <p:ph type="body" idx="1"/>
          </p:nvPr>
        </p:nvSpPr>
        <p:spPr>
          <a:noFill/>
          <a:ln/>
        </p:spPr>
        <p:txBody>
          <a:bodyPr/>
          <a:lstStyle/>
          <a:p>
            <a:endParaRPr lang="en-GB"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42D0C096-6BB9-4FD3-A94F-C3EB564726BE}" type="slidenum">
              <a:rPr lang="en-US" sz="1200">
                <a:latin typeface="VNI-Copper" pitchFamily="2" charset="0"/>
              </a:rPr>
              <a:pPr algn="r"/>
              <a:t>12</a:t>
            </a:fld>
            <a:endParaRPr lang="en-US" sz="1200">
              <a:latin typeface="VNI-Copper" pitchFamily="2" charset="0"/>
            </a:endParaRPr>
          </a:p>
        </p:txBody>
      </p:sp>
      <p:sp>
        <p:nvSpPr>
          <p:cNvPr id="134147" name="Rectangle 2"/>
          <p:cNvSpPr>
            <a:spLocks noGrp="1" noRot="1" noChangeAspect="1" noChangeArrowheads="1" noTextEdit="1"/>
          </p:cNvSpPr>
          <p:nvPr>
            <p:ph type="sldImg"/>
          </p:nvPr>
        </p:nvSpPr>
        <p:spPr>
          <a:ln/>
        </p:spPr>
      </p:sp>
      <p:sp>
        <p:nvSpPr>
          <p:cNvPr id="134148" name="Rectangle 3"/>
          <p:cNvSpPr>
            <a:spLocks noGrp="1" noChangeArrowheads="1"/>
          </p:cNvSpPr>
          <p:nvPr>
            <p:ph type="body" idx="1"/>
          </p:nvPr>
        </p:nvSpPr>
        <p:spPr>
          <a:noFill/>
          <a:ln/>
        </p:spPr>
        <p:txBody>
          <a:bodyPr/>
          <a:lstStyle/>
          <a:p>
            <a:pPr eaLnBrk="1" hangingPunct="1"/>
            <a:r>
              <a:rPr lang="en-US" smtClean="0"/>
              <a:t>Whip – af ..</a:t>
            </a:r>
          </a:p>
          <a:p>
            <a:pPr eaLnBrk="1" hangingPunct="1"/>
            <a:r>
              <a:rPr lang="en-US" smtClean="0"/>
              <a:t>Appear – on click</a:t>
            </a:r>
          </a:p>
          <a:p>
            <a:pPr eaLnBrk="1" hangingPunct="1"/>
            <a:r>
              <a:rPr lang="en-US" smtClean="0"/>
              <a:t>Strips – on click</a:t>
            </a:r>
          </a:p>
          <a:p>
            <a:pPr eaLnBrk="1" hangingPunct="1"/>
            <a:r>
              <a:rPr lang="en-US" smtClean="0"/>
              <a:t>Wedge – on click</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878C36F3-4104-4475-974C-E55784EA64F6}" type="slidenum">
              <a:rPr lang="en-US" sz="1200">
                <a:latin typeface="VNI-Copper" pitchFamily="2" charset="0"/>
              </a:rPr>
              <a:pPr algn="r"/>
              <a:t>13</a:t>
            </a:fld>
            <a:endParaRPr lang="en-US" sz="1200">
              <a:latin typeface="VNI-Copper" pitchFamily="2" charset="0"/>
            </a:endParaRPr>
          </a:p>
        </p:txBody>
      </p:sp>
      <p:sp>
        <p:nvSpPr>
          <p:cNvPr id="136195" name="Rectangle 2"/>
          <p:cNvSpPr>
            <a:spLocks noGrp="1" noRot="1" noChangeAspect="1" noChangeArrowheads="1" noTextEdit="1"/>
          </p:cNvSpPr>
          <p:nvPr>
            <p:ph type="sldImg"/>
          </p:nvPr>
        </p:nvSpPr>
        <p:spPr>
          <a:ln/>
        </p:spPr>
      </p:sp>
      <p:sp>
        <p:nvSpPr>
          <p:cNvPr id="136196" name="Rectangle 3"/>
          <p:cNvSpPr>
            <a:spLocks noGrp="1" noChangeArrowheads="1"/>
          </p:cNvSpPr>
          <p:nvPr>
            <p:ph type="body" idx="1"/>
          </p:nvPr>
        </p:nvSpPr>
        <p:spPr>
          <a:noFill/>
          <a:ln/>
        </p:spPr>
        <p:txBody>
          <a:bodyPr/>
          <a:lstStyle/>
          <a:p>
            <a:pPr eaLnBrk="1" hangingPunct="1"/>
            <a:r>
              <a:rPr lang="en-US" smtClean="0"/>
              <a:t>Strips – on click</a:t>
            </a:r>
          </a:p>
          <a:p>
            <a:pPr eaLnBrk="1" hangingPunct="1"/>
            <a:r>
              <a:rPr lang="en-US" smtClean="0"/>
              <a:t>Fly out – on click</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Grp="1" noRot="1" noChangeAspect="1" noChangeArrowheads="1" noTextEdit="1"/>
          </p:cNvSpPr>
          <p:nvPr>
            <p:ph type="sldImg"/>
          </p:nvPr>
        </p:nvSpPr>
        <p:spPr>
          <a:ln/>
        </p:spPr>
      </p:sp>
      <p:sp>
        <p:nvSpPr>
          <p:cNvPr id="203779"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D850EF1-26F6-49C8-92BE-83D873EE9168}"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89D9A76-2B64-44ED-9178-52850DC6B4F3}"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8507D03-8570-4727-A1AE-A1D328B1ED25}"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CEE6F26-3DC5-4D0B-8F47-9121E74F1FC9}"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Media" preserve="1">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Media Placeholder 3"/>
          <p:cNvSpPr>
            <a:spLocks noGrp="1"/>
          </p:cNvSpPr>
          <p:nvPr>
            <p:ph type="media" sz="half" idx="2"/>
          </p:nvPr>
        </p:nvSpPr>
        <p:spPr>
          <a:xfrm>
            <a:off x="4648200" y="1600200"/>
            <a:ext cx="4038600" cy="4525963"/>
          </a:xfrm>
        </p:spPr>
        <p:txBody>
          <a:bodyPr/>
          <a:lstStyle/>
          <a:p>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pPr>
              <a:defRPr/>
            </a:pPr>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smtClean="0"/>
            </a:lvl1pPr>
          </a:lstStyle>
          <a:p>
            <a:pPr>
              <a:defRPr/>
            </a:pPr>
            <a:fld id="{F8280DFF-8BF8-483B-9250-AD3DE16141ED}"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245225"/>
            <a:ext cx="2133600" cy="476250"/>
          </a:xfrm>
        </p:spPr>
        <p:txBody>
          <a:bodyPr/>
          <a:lstStyle>
            <a:lvl1pPr>
              <a:defRPr/>
            </a:lvl1pPr>
          </a:lstStyle>
          <a:p>
            <a:pPr>
              <a:defRPr/>
            </a:pPr>
            <a:endParaRPr lang="en-US"/>
          </a:p>
        </p:txBody>
      </p:sp>
      <p:sp>
        <p:nvSpPr>
          <p:cNvPr id="8" name="Footer Placeholder 7"/>
          <p:cNvSpPr>
            <a:spLocks noGrp="1"/>
          </p:cNvSpPr>
          <p:nvPr>
            <p:ph type="ftr" sz="quarter" idx="11"/>
          </p:nvPr>
        </p:nvSpPr>
        <p:spPr>
          <a:xfrm>
            <a:off x="3124200" y="6245225"/>
            <a:ext cx="2895600" cy="476250"/>
          </a:xfrm>
        </p:spPr>
        <p:txBody>
          <a:bodyPr/>
          <a:lstStyle>
            <a:lvl1pPr>
              <a:defRPr/>
            </a:lvl1pPr>
          </a:lstStyle>
          <a:p>
            <a:pPr>
              <a:defRPr/>
            </a:pPr>
            <a:endParaRPr lang="en-US"/>
          </a:p>
        </p:txBody>
      </p:sp>
      <p:sp>
        <p:nvSpPr>
          <p:cNvPr id="9" name="Slide Number Placeholder 8"/>
          <p:cNvSpPr>
            <a:spLocks noGrp="1"/>
          </p:cNvSpPr>
          <p:nvPr>
            <p:ph type="sldNum" sz="quarter" idx="12"/>
          </p:nvPr>
        </p:nvSpPr>
        <p:spPr>
          <a:xfrm>
            <a:off x="6553200" y="6245225"/>
            <a:ext cx="2133600" cy="476250"/>
          </a:xfrm>
        </p:spPr>
        <p:txBody>
          <a:bodyPr/>
          <a:lstStyle>
            <a:lvl1pPr>
              <a:defRPr smtClean="0"/>
            </a:lvl1pPr>
          </a:lstStyle>
          <a:p>
            <a:pPr>
              <a:defRPr/>
            </a:pPr>
            <a:fld id="{398EF836-9872-4CBA-9EFD-3AACA6605E94}"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9B3EFD0-57F7-4B10-8C90-BCCAF7E218FE}"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E36F63B-942E-46A6-958A-08201F494EB9}"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828C111-6277-4225-B1DD-53E90FCCB09A}"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3D9B2FF-738B-4DF4-BF42-C33FCE540E5B}"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58838E7-04EA-47F0-A198-4EC7743EAB89}"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6FF4B8F-68B2-4C6E-BE32-F8412BFA37C9}"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60CC553-CABC-4CF6-99BF-154F722F684F}"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F41A4A3-9733-4306-A053-BB37B88EF29A}"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D07EE850-405D-426E-8867-DD0BF21AD4E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0" r:id="rId1"/>
    <p:sldLayoutId id="2147483659" r:id="rId2"/>
    <p:sldLayoutId id="2147483658" r:id="rId3"/>
    <p:sldLayoutId id="2147483657" r:id="rId4"/>
    <p:sldLayoutId id="2147483656" r:id="rId5"/>
    <p:sldLayoutId id="2147483655" r:id="rId6"/>
    <p:sldLayoutId id="2147483654" r:id="rId7"/>
    <p:sldLayoutId id="2147483653" r:id="rId8"/>
    <p:sldLayoutId id="2147483652" r:id="rId9"/>
    <p:sldLayoutId id="2147483651" r:id="rId10"/>
    <p:sldLayoutId id="2147483650" r:id="rId11"/>
    <p:sldLayoutId id="2147483649" r:id="rId12"/>
    <p:sldLayoutId id="2147483661" r:id="rId13"/>
    <p:sldLayoutId id="2147483662" r:id="rId1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TAY%20QUAY%20-%20THANH%20LAC/TAY%20QUAY%20THANH%20LAC.gsp"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11.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6.gif"/><Relationship Id="rId5" Type="http://schemas.openxmlformats.org/officeDocument/2006/relationships/slide" Target="slide3.xml"/><Relationship Id="rId4" Type="http://schemas.openxmlformats.org/officeDocument/2006/relationships/image" Target="../media/image26.jpeg"/></Relationships>
</file>

<file path=ppt/slides/_rels/slide13.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8.gif"/></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2.xml"/><Relationship Id="rId1" Type="http://schemas.openxmlformats.org/officeDocument/2006/relationships/video" Target="file:///D:\Flash\7.avi" TargetMode="External"/><Relationship Id="rId5" Type="http://schemas.openxmlformats.org/officeDocument/2006/relationships/image" Target="../media/image30.gif"/><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2.xml"/><Relationship Id="rId1" Type="http://schemas.openxmlformats.org/officeDocument/2006/relationships/video" Target="file:///D:\Flash\7.avi" TargetMode="External"/><Relationship Id="rId5" Type="http://schemas.openxmlformats.org/officeDocument/2006/relationships/image" Target="../media/image30.gif"/><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slide" Target="slide6.xml"/><Relationship Id="rId7"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31.gif"/><Relationship Id="rId5" Type="http://schemas.openxmlformats.org/officeDocument/2006/relationships/image" Target="../media/image16.gif"/><Relationship Id="rId4" Type="http://schemas.openxmlformats.org/officeDocument/2006/relationships/slide" Target="slide3.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3.xml"/><Relationship Id="rId1" Type="http://schemas.openxmlformats.org/officeDocument/2006/relationships/video" Target="file:///D:\DU%20LIEU%20CUA%20VU\LINH%20TINH\phim%20truyen%20dong\Asm-gear-crack-11.avi" TargetMode="External"/><Relationship Id="rId5" Type="http://schemas.openxmlformats.org/officeDocument/2006/relationships/image" Target="../media/image33.png"/><Relationship Id="rId4" Type="http://schemas.openxmlformats.org/officeDocument/2006/relationships/image" Target="../media/image32.gif"/></Relationships>
</file>

<file path=ppt/slides/_rels/slide18.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45.png"/><Relationship Id="rId18" Type="http://schemas.openxmlformats.org/officeDocument/2006/relationships/image" Target="../media/image50.png"/><Relationship Id="rId26" Type="http://schemas.openxmlformats.org/officeDocument/2006/relationships/image" Target="../media/image58.png"/><Relationship Id="rId3" Type="http://schemas.openxmlformats.org/officeDocument/2006/relationships/image" Target="../media/image35.png"/><Relationship Id="rId21" Type="http://schemas.openxmlformats.org/officeDocument/2006/relationships/image" Target="../media/image53.png"/><Relationship Id="rId34" Type="http://schemas.openxmlformats.org/officeDocument/2006/relationships/image" Target="../media/image66.jpeg"/><Relationship Id="rId7" Type="http://schemas.openxmlformats.org/officeDocument/2006/relationships/image" Target="../media/image39.png"/><Relationship Id="rId12" Type="http://schemas.openxmlformats.org/officeDocument/2006/relationships/image" Target="../media/image44.png"/><Relationship Id="rId17" Type="http://schemas.openxmlformats.org/officeDocument/2006/relationships/image" Target="../media/image49.png"/><Relationship Id="rId25" Type="http://schemas.openxmlformats.org/officeDocument/2006/relationships/image" Target="../media/image57.png"/><Relationship Id="rId33" Type="http://schemas.openxmlformats.org/officeDocument/2006/relationships/image" Target="../media/image65.png"/><Relationship Id="rId2" Type="http://schemas.openxmlformats.org/officeDocument/2006/relationships/image" Target="../media/image34.png"/><Relationship Id="rId16" Type="http://schemas.openxmlformats.org/officeDocument/2006/relationships/image" Target="../media/image48.png"/><Relationship Id="rId20" Type="http://schemas.openxmlformats.org/officeDocument/2006/relationships/image" Target="../media/image52.png"/><Relationship Id="rId29" Type="http://schemas.openxmlformats.org/officeDocument/2006/relationships/image" Target="../media/image61.png"/><Relationship Id="rId1" Type="http://schemas.openxmlformats.org/officeDocument/2006/relationships/slideLayout" Target="../slideLayouts/slideLayout7.xml"/><Relationship Id="rId6" Type="http://schemas.openxmlformats.org/officeDocument/2006/relationships/image" Target="../media/image38.png"/><Relationship Id="rId11" Type="http://schemas.openxmlformats.org/officeDocument/2006/relationships/image" Target="../media/image43.png"/><Relationship Id="rId24" Type="http://schemas.openxmlformats.org/officeDocument/2006/relationships/image" Target="../media/image56.png"/><Relationship Id="rId32" Type="http://schemas.openxmlformats.org/officeDocument/2006/relationships/image" Target="../media/image64.png"/><Relationship Id="rId5" Type="http://schemas.openxmlformats.org/officeDocument/2006/relationships/image" Target="../media/image37.png"/><Relationship Id="rId15" Type="http://schemas.openxmlformats.org/officeDocument/2006/relationships/image" Target="../media/image47.png"/><Relationship Id="rId23" Type="http://schemas.openxmlformats.org/officeDocument/2006/relationships/image" Target="../media/image55.png"/><Relationship Id="rId28" Type="http://schemas.openxmlformats.org/officeDocument/2006/relationships/image" Target="../media/image60.png"/><Relationship Id="rId10" Type="http://schemas.openxmlformats.org/officeDocument/2006/relationships/image" Target="../media/image42.png"/><Relationship Id="rId19" Type="http://schemas.openxmlformats.org/officeDocument/2006/relationships/image" Target="../media/image51.png"/><Relationship Id="rId31" Type="http://schemas.openxmlformats.org/officeDocument/2006/relationships/image" Target="../media/image63.png"/><Relationship Id="rId4" Type="http://schemas.openxmlformats.org/officeDocument/2006/relationships/image" Target="../media/image36.png"/><Relationship Id="rId9" Type="http://schemas.openxmlformats.org/officeDocument/2006/relationships/image" Target="../media/image41.png"/><Relationship Id="rId14" Type="http://schemas.openxmlformats.org/officeDocument/2006/relationships/image" Target="../media/image46.png"/><Relationship Id="rId22" Type="http://schemas.openxmlformats.org/officeDocument/2006/relationships/image" Target="../media/image54.png"/><Relationship Id="rId27" Type="http://schemas.openxmlformats.org/officeDocument/2006/relationships/image" Target="../media/image59.png"/><Relationship Id="rId30" Type="http://schemas.openxmlformats.org/officeDocument/2006/relationships/image" Target="../media/image62.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image" Target="../media/image24.png"/><Relationship Id="rId2" Type="http://schemas.openxmlformats.org/officeDocument/2006/relationships/slideLayout" Target="../slideLayouts/slideLayout13.xml"/><Relationship Id="rId1" Type="http://schemas.openxmlformats.org/officeDocument/2006/relationships/video" Target="file:///D:\DU%20LIEU%20CUA%20VU\LINH%20TINH\phim%20truyen%20dong\Asm-gear-crack-11.avi" TargetMode="External"/><Relationship Id="rId6" Type="http://schemas.openxmlformats.org/officeDocument/2006/relationships/image" Target="../media/image33.png"/><Relationship Id="rId5" Type="http://schemas.openxmlformats.org/officeDocument/2006/relationships/image" Target="../media/image67.jpeg"/><Relationship Id="rId4" Type="http://schemas.openxmlformats.org/officeDocument/2006/relationships/image" Target="../media/image27.gif"/></Relationships>
</file>

<file path=ppt/slides/_rels/slide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png"/><Relationship Id="rId1" Type="http://schemas.openxmlformats.org/officeDocument/2006/relationships/slideLayout" Target="../slideLayouts/slideLayout12.xml"/><Relationship Id="rId5" Type="http://schemas.openxmlformats.org/officeDocument/2006/relationships/image" Target="../media/image4.jpeg"/><Relationship Id="rId4" Type="http://schemas.openxmlformats.org/officeDocument/2006/relationships/image" Target="../media/image3.gif"/></Relationships>
</file>

<file path=ppt/slides/_rels/slide3.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12.jpeg"/><Relationship Id="rId2" Type="http://schemas.openxmlformats.org/officeDocument/2006/relationships/slideLayout" Target="../slideLayouts/slideLayout7.xml"/><Relationship Id="rId1" Type="http://schemas.openxmlformats.org/officeDocument/2006/relationships/video" Target="file:///C:\Lap%20CD\1a.MPG" TargetMode="External"/><Relationship Id="rId6" Type="http://schemas.openxmlformats.org/officeDocument/2006/relationships/image" Target="../media/image11.gif"/><Relationship Id="rId5" Type="http://schemas.openxmlformats.org/officeDocument/2006/relationships/image" Target="../media/image10.pn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4.gif"/><Relationship Id="rId7" Type="http://schemas.openxmlformats.org/officeDocument/2006/relationships/image" Target="../media/image17.gif"/><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6.gif"/><Relationship Id="rId5" Type="http://schemas.openxmlformats.org/officeDocument/2006/relationships/slide" Target="slide3.xml"/><Relationship Id="rId4" Type="http://schemas.openxmlformats.org/officeDocument/2006/relationships/image" Target="../media/image15.wmf"/></Relationships>
</file>

<file path=ppt/slides/_rels/slide9.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5.gif"/></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9746" name="Rectangle 2"/>
          <p:cNvSpPr>
            <a:spLocks noChangeArrowheads="1"/>
          </p:cNvSpPr>
          <p:nvPr/>
        </p:nvSpPr>
        <p:spPr bwMode="auto">
          <a:xfrm>
            <a:off x="457200" y="381000"/>
            <a:ext cx="8382000" cy="6172200"/>
          </a:xfrm>
          <a:prstGeom prst="rect">
            <a:avLst/>
          </a:prstGeom>
          <a:noFill/>
          <a:ln w="76200" cmpd="tri">
            <a:solidFill>
              <a:srgbClr val="DF1734"/>
            </a:solidFill>
            <a:miter lim="800000"/>
            <a:headEnd/>
            <a:tailEnd/>
          </a:ln>
          <a:effectLst/>
        </p:spPr>
        <p:txBody>
          <a:bodyPr wrap="none" anchor="ctr"/>
          <a:lstStyle/>
          <a:p>
            <a:endParaRPr lang="en-US"/>
          </a:p>
        </p:txBody>
      </p:sp>
      <p:sp>
        <p:nvSpPr>
          <p:cNvPr id="159747" name="WordArt 3"/>
          <p:cNvSpPr>
            <a:spLocks noChangeArrowheads="1" noChangeShapeType="1" noTextEdit="1"/>
          </p:cNvSpPr>
          <p:nvPr/>
        </p:nvSpPr>
        <p:spPr bwMode="auto">
          <a:xfrm>
            <a:off x="1143000" y="2514600"/>
            <a:ext cx="6934200" cy="1066800"/>
          </a:xfrm>
          <a:prstGeom prst="rect">
            <a:avLst/>
          </a:prstGeom>
        </p:spPr>
        <p:txBody>
          <a:bodyPr wrap="none" fromWordArt="1">
            <a:prstTxWarp prst="textPlain">
              <a:avLst>
                <a:gd name="adj" fmla="val 50000"/>
              </a:avLst>
            </a:prstTxWarp>
          </a:bodyPr>
          <a:lstStyle/>
          <a:p>
            <a:pPr algn="ctr"/>
            <a:r>
              <a:rPr lang="en-US" sz="3200" b="1" kern="10" dirty="0" smtClean="0">
                <a:ln w="12700">
                  <a:solidFill>
                    <a:srgbClr val="0000FF"/>
                  </a:solidFill>
                  <a:round/>
                  <a:headEnd/>
                  <a:tailEnd/>
                </a:ln>
                <a:gradFill rotWithShape="0">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2700000" scaled="1"/>
                </a:gradFill>
                <a:effectLst>
                  <a:outerShdw dist="35921" dir="2700000" sy="50000" kx="2115830" algn="bl" rotWithShape="0">
                    <a:srgbClr val="C0C0C0">
                      <a:alpha val="80000"/>
                    </a:srgbClr>
                  </a:outerShdw>
                </a:effectLst>
                <a:latin typeface="Times New Roman" pitchFamily="18" charset="0"/>
                <a:cs typeface="Times New Roman" pitchFamily="18" charset="0"/>
              </a:rPr>
              <a:t>CÔNG NGHỆ 8</a:t>
            </a:r>
            <a:endParaRPr lang="en-US" sz="3200" b="1" kern="10" dirty="0">
              <a:ln w="12700">
                <a:solidFill>
                  <a:srgbClr val="0000FF"/>
                </a:solidFill>
                <a:round/>
                <a:headEnd/>
                <a:tailEnd/>
              </a:ln>
              <a:gradFill rotWithShape="0">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2700000" scaled="1"/>
              </a:gradFill>
              <a:effectLst>
                <a:outerShdw dist="35921" dir="2700000" sy="50000" kx="2115830" algn="bl" rotWithShape="0">
                  <a:srgbClr val="C0C0C0">
                    <a:alpha val="80000"/>
                  </a:srgbClr>
                </a:outerShdw>
              </a:effectLst>
              <a:latin typeface="Times New Roman" pitchFamily="18" charset="0"/>
              <a:cs typeface="Times New Roman" pitchFamily="18" charset="0"/>
            </a:endParaRPr>
          </a:p>
        </p:txBody>
      </p:sp>
      <p:sp>
        <p:nvSpPr>
          <p:cNvPr id="159750" name="WordArt 6"/>
          <p:cNvSpPr>
            <a:spLocks noChangeArrowheads="1" noChangeShapeType="1" noTextEdit="1"/>
          </p:cNvSpPr>
          <p:nvPr/>
        </p:nvSpPr>
        <p:spPr bwMode="auto">
          <a:xfrm>
            <a:off x="1752600" y="762000"/>
            <a:ext cx="5486400" cy="533400"/>
          </a:xfrm>
          <a:prstGeom prst="rect">
            <a:avLst/>
          </a:prstGeom>
        </p:spPr>
        <p:txBody>
          <a:bodyPr wrap="none" fromWordArt="1">
            <a:prstTxWarp prst="textPlain">
              <a:avLst>
                <a:gd name="adj" fmla="val 50000"/>
              </a:avLst>
            </a:prstTxWarp>
          </a:bodyPr>
          <a:lstStyle/>
          <a:p>
            <a:pPr algn="ctr"/>
            <a:r>
              <a:rPr lang="vi-VN" sz="3600" b="1" kern="10" dirty="0">
                <a:ln w="9525">
                  <a:solidFill>
                    <a:srgbClr val="800000"/>
                  </a:solidFill>
                  <a:round/>
                  <a:headEnd/>
                  <a:tailEnd/>
                </a:ln>
                <a:solidFill>
                  <a:srgbClr val="FF0000"/>
                </a:solidFill>
                <a:latin typeface="Arial"/>
                <a:cs typeface="Arial"/>
              </a:rPr>
              <a:t>TRƯỜNG TRUNG HỌC CƠ </a:t>
            </a:r>
            <a:r>
              <a:rPr lang="vi-VN" sz="3600" b="1" kern="10" dirty="0" smtClean="0">
                <a:ln w="9525">
                  <a:solidFill>
                    <a:srgbClr val="800000"/>
                  </a:solidFill>
                  <a:round/>
                  <a:headEnd/>
                  <a:tailEnd/>
                </a:ln>
                <a:solidFill>
                  <a:srgbClr val="FF0000"/>
                </a:solidFill>
                <a:latin typeface="Arial"/>
                <a:cs typeface="Arial"/>
              </a:rPr>
              <a:t>SỞ</a:t>
            </a:r>
            <a:r>
              <a:rPr lang="en-US" sz="3600" b="1" kern="10" dirty="0" smtClean="0">
                <a:ln w="9525">
                  <a:solidFill>
                    <a:srgbClr val="800000"/>
                  </a:solidFill>
                  <a:round/>
                  <a:headEnd/>
                  <a:tailEnd/>
                </a:ln>
                <a:solidFill>
                  <a:srgbClr val="FF0000"/>
                </a:solidFill>
                <a:latin typeface="Arial"/>
                <a:cs typeface="Arial"/>
              </a:rPr>
              <a:t> LONG BIÊN</a:t>
            </a:r>
            <a:endParaRPr lang="en-US" sz="3600" b="1" kern="10" dirty="0">
              <a:ln w="9525">
                <a:solidFill>
                  <a:srgbClr val="800000"/>
                </a:solidFill>
                <a:round/>
                <a:headEnd/>
                <a:tailEnd/>
              </a:ln>
              <a:solidFill>
                <a:srgbClr val="FF0000"/>
              </a:solidFill>
              <a:latin typeface="Arial"/>
              <a:cs typeface="Arial"/>
            </a:endParaRPr>
          </a:p>
        </p:txBody>
      </p:sp>
    </p:spTree>
  </p:cSld>
  <p:clrMapOvr>
    <a:masterClrMapping/>
  </p:clrMapOvr>
  <p:transition spd="slow" advClick="0">
    <p:cover dir="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5" name="Text Box 3"/>
          <p:cNvSpPr txBox="1">
            <a:spLocks noChangeArrowheads="1"/>
          </p:cNvSpPr>
          <p:nvPr/>
        </p:nvSpPr>
        <p:spPr bwMode="auto">
          <a:xfrm>
            <a:off x="1116013" y="1682750"/>
            <a:ext cx="7416800" cy="579438"/>
          </a:xfrm>
          <a:prstGeom prst="rect">
            <a:avLst/>
          </a:prstGeom>
          <a:solidFill>
            <a:schemeClr val="hlink"/>
          </a:solidFill>
          <a:ln w="9525">
            <a:noFill/>
            <a:miter lim="800000"/>
            <a:headEnd/>
            <a:tailEnd/>
          </a:ln>
        </p:spPr>
        <p:txBody>
          <a:bodyPr>
            <a:spAutoFit/>
          </a:bodyPr>
          <a:lstStyle/>
          <a:p>
            <a:pPr>
              <a:spcBef>
                <a:spcPct val="50000"/>
              </a:spcBef>
            </a:pPr>
            <a:r>
              <a:rPr lang="en-US" sz="3200" b="1">
                <a:solidFill>
                  <a:schemeClr val="accent1"/>
                </a:solidFill>
                <a:latin typeface="VNI-Aptima" pitchFamily="2" charset="0"/>
              </a:rPr>
              <a:t>CÔ CAÁU TAY QUAY – THANH LAÉC</a:t>
            </a:r>
          </a:p>
        </p:txBody>
      </p:sp>
      <p:sp>
        <p:nvSpPr>
          <p:cNvPr id="125963" name="Rectangle 11">
            <a:hlinkClick r:id="rId3" action="ppaction://hlinkfile"/>
          </p:cNvPr>
          <p:cNvSpPr>
            <a:spLocks noChangeArrowheads="1"/>
          </p:cNvSpPr>
          <p:nvPr/>
        </p:nvSpPr>
        <p:spPr bwMode="auto">
          <a:xfrm>
            <a:off x="8382000" y="6477000"/>
            <a:ext cx="762000" cy="381000"/>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125964" name="Rectangle 12"/>
          <p:cNvSpPr>
            <a:spLocks noChangeArrowheads="1"/>
          </p:cNvSpPr>
          <p:nvPr/>
        </p:nvSpPr>
        <p:spPr bwMode="auto">
          <a:xfrm>
            <a:off x="682625" y="260350"/>
            <a:ext cx="8066088" cy="720725"/>
          </a:xfrm>
          <a:prstGeom prst="rect">
            <a:avLst/>
          </a:prstGeom>
          <a:noFill/>
          <a:ln w="9525">
            <a:noFill/>
            <a:miter lim="800000"/>
            <a:headEnd/>
            <a:tailEnd/>
          </a:ln>
          <a:effectLst/>
        </p:spPr>
        <p:txBody>
          <a:bodyPr/>
          <a:lstStyle/>
          <a:p>
            <a:pPr marL="342900" indent="-342900" algn="just" eaLnBrk="0" hangingPunct="0">
              <a:spcBef>
                <a:spcPct val="20000"/>
              </a:spcBef>
            </a:pPr>
            <a:r>
              <a:rPr lang="en-US" sz="3600" i="1" u="sng">
                <a:solidFill>
                  <a:srgbClr val="0000FF"/>
                </a:solidFill>
                <a:latin typeface="Times New Roman" pitchFamily="18" charset="0"/>
              </a:rPr>
              <a:t>II. Một số cơ cấu biến đổi chuyển động</a:t>
            </a:r>
          </a:p>
        </p:txBody>
      </p:sp>
      <p:sp>
        <p:nvSpPr>
          <p:cNvPr id="125965" name="Rectangle 13"/>
          <p:cNvSpPr>
            <a:spLocks noChangeArrowheads="1"/>
          </p:cNvSpPr>
          <p:nvPr/>
        </p:nvSpPr>
        <p:spPr bwMode="auto">
          <a:xfrm>
            <a:off x="533400" y="838200"/>
            <a:ext cx="8351838" cy="720725"/>
          </a:xfrm>
          <a:prstGeom prst="rect">
            <a:avLst/>
          </a:prstGeom>
          <a:noFill/>
          <a:ln w="9525">
            <a:noFill/>
            <a:miter lim="800000"/>
            <a:headEnd/>
            <a:tailEnd/>
          </a:ln>
          <a:effectLst/>
        </p:spPr>
        <p:txBody>
          <a:bodyPr lIns="72000" rIns="72000"/>
          <a:lstStyle/>
          <a:p>
            <a:pPr marL="342900" indent="-342900" algn="just" eaLnBrk="0" hangingPunct="0">
              <a:spcBef>
                <a:spcPct val="20000"/>
              </a:spcBef>
            </a:pPr>
            <a:r>
              <a:rPr lang="en-US" sz="3600" b="1">
                <a:solidFill>
                  <a:srgbClr val="006600"/>
                </a:solidFill>
                <a:latin typeface="Times New Roman" pitchFamily="18" charset="0"/>
              </a:rPr>
              <a:t>	</a:t>
            </a:r>
            <a:r>
              <a:rPr lang="en-US" sz="2800" u="sng">
                <a:solidFill>
                  <a:srgbClr val="0000FF"/>
                </a:solidFill>
                <a:latin typeface="Times New Roman" pitchFamily="18" charset="0"/>
              </a:rPr>
              <a:t>2</a:t>
            </a:r>
            <a:r>
              <a:rPr lang="en-US" sz="2000" u="sng">
                <a:solidFill>
                  <a:srgbClr val="0000FF"/>
                </a:solidFill>
                <a:latin typeface="Times New Roman" pitchFamily="18" charset="0"/>
              </a:rPr>
              <a:t>. </a:t>
            </a:r>
            <a:r>
              <a:rPr lang="en-US" sz="2800" u="sng">
                <a:solidFill>
                  <a:srgbClr val="0000FF"/>
                </a:solidFill>
                <a:latin typeface="Times New Roman" pitchFamily="18" charset="0"/>
              </a:rPr>
              <a:t>Biến chuyển động quay thành</a:t>
            </a:r>
            <a:r>
              <a:rPr lang="en-US" sz="2800" u="sng">
                <a:solidFill>
                  <a:srgbClr val="0000FF"/>
                </a:solidFill>
                <a:latin typeface="Times New Roman" pitchFamily="18" charset="0"/>
                <a:sym typeface="Wingdings" pitchFamily="2" charset="2"/>
              </a:rPr>
              <a:t> chuyển động lắc</a:t>
            </a:r>
          </a:p>
        </p:txBody>
      </p:sp>
      <p:pic>
        <p:nvPicPr>
          <p:cNvPr id="125966" name="Picture 14" descr="hinh 1">
            <a:hlinkClick r:id="rId3" action="ppaction://hlinkfile"/>
          </p:cNvPr>
          <p:cNvPicPr>
            <a:picLocks noChangeAspect="1" noChangeArrowheads="1"/>
          </p:cNvPicPr>
          <p:nvPr/>
        </p:nvPicPr>
        <p:blipFill>
          <a:blip r:embed="rId4"/>
          <a:srcRect/>
          <a:stretch>
            <a:fillRect/>
          </a:stretch>
        </p:blipFill>
        <p:spPr bwMode="auto">
          <a:xfrm>
            <a:off x="3429000" y="2514600"/>
            <a:ext cx="5349875" cy="3378200"/>
          </a:xfrm>
          <a:prstGeom prst="rect">
            <a:avLst/>
          </a:prstGeom>
          <a:noFill/>
        </p:spPr>
      </p:pic>
      <p:sp>
        <p:nvSpPr>
          <p:cNvPr id="125967" name="Text Box 15"/>
          <p:cNvSpPr txBox="1">
            <a:spLocks noChangeArrowheads="1"/>
          </p:cNvSpPr>
          <p:nvPr/>
        </p:nvSpPr>
        <p:spPr bwMode="auto">
          <a:xfrm>
            <a:off x="0" y="2971800"/>
            <a:ext cx="3429000" cy="1004888"/>
          </a:xfrm>
          <a:prstGeom prst="rect">
            <a:avLst/>
          </a:prstGeom>
          <a:noFill/>
          <a:ln w="9525">
            <a:noFill/>
            <a:miter lim="800000"/>
            <a:headEnd/>
            <a:tailEnd/>
          </a:ln>
          <a:effectLst/>
        </p:spPr>
        <p:txBody>
          <a:bodyPr>
            <a:spAutoFit/>
          </a:bodyPr>
          <a:lstStyle/>
          <a:p>
            <a:pPr marL="342900" indent="-342900">
              <a:spcBef>
                <a:spcPct val="50000"/>
              </a:spcBef>
              <a:buFontTx/>
              <a:buAutoNum type="alphaLcParenR"/>
            </a:pPr>
            <a:r>
              <a:rPr lang="en-US" sz="2400"/>
              <a:t>Cấu tạo</a:t>
            </a:r>
          </a:p>
          <a:p>
            <a:pPr marL="342900" indent="-342900">
              <a:spcBef>
                <a:spcPct val="50000"/>
              </a:spcBef>
              <a:buFontTx/>
              <a:buAutoNum type="alphaLcParenR"/>
            </a:pPr>
            <a:r>
              <a:rPr lang="en-US" sz="2400"/>
              <a:t> Nguyên lý làm việc</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25966"/>
                                        </p:tgtEl>
                                        <p:attrNameLst>
                                          <p:attrName>style.visibility</p:attrName>
                                        </p:attrNameLst>
                                      </p:cBhvr>
                                      <p:to>
                                        <p:strVal val="visible"/>
                                      </p:to>
                                    </p:set>
                                    <p:animEffect transition="in" filter="diamond(in)">
                                      <p:cBhvr>
                                        <p:cTn id="7" dur="1000"/>
                                        <p:tgtEl>
                                          <p:spTgt spid="125966"/>
                                        </p:tgtEl>
                                      </p:cBhvr>
                                    </p:animEffect>
                                  </p:childTnLst>
                                </p:cTn>
                              </p:par>
                            </p:childTnLst>
                          </p:cTn>
                        </p:par>
                        <p:par>
                          <p:cTn id="8" fill="hold">
                            <p:stCondLst>
                              <p:cond delay="1000"/>
                            </p:stCondLst>
                            <p:childTnLst>
                              <p:par>
                                <p:cTn id="9" presetID="1" presetClass="entr" presetSubtype="0" fill="hold" nodeType="afterEffect">
                                  <p:stCondLst>
                                    <p:cond delay="0"/>
                                  </p:stCondLst>
                                  <p:childTnLst>
                                    <p:set>
                                      <p:cBhvr>
                                        <p:cTn id="10" dur="1" fill="hold">
                                          <p:stCondLst>
                                            <p:cond delay="0"/>
                                          </p:stCondLst>
                                        </p:cTn>
                                        <p:tgtEl>
                                          <p:spTgt spid="12596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59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95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ChangeArrowheads="1"/>
          </p:cNvSpPr>
          <p:nvPr>
            <p:ph type="title"/>
          </p:nvPr>
        </p:nvSpPr>
        <p:spPr>
          <a:xfrm>
            <a:off x="457200" y="76200"/>
            <a:ext cx="8229600" cy="1143000"/>
          </a:xfrm>
          <a:solidFill>
            <a:srgbClr val="FF3300"/>
          </a:solidFill>
        </p:spPr>
        <p:txBody>
          <a:bodyPr/>
          <a:lstStyle/>
          <a:p>
            <a:r>
              <a:rPr lang="en-US" sz="2800" b="1" smtClean="0">
                <a:solidFill>
                  <a:schemeClr val="accent1"/>
                </a:solidFill>
                <a:latin typeface="VNI-Times" pitchFamily="2" charset="0"/>
              </a:rPr>
              <a:t>NGUYEÂN LYÙ LAØM VIEÄC CUÛA TAY QUAY – THANH LAÉC</a:t>
            </a:r>
          </a:p>
        </p:txBody>
      </p:sp>
      <p:sp>
        <p:nvSpPr>
          <p:cNvPr id="171011" name="Text Box 3"/>
          <p:cNvSpPr txBox="1">
            <a:spLocks noChangeArrowheads="1"/>
          </p:cNvSpPr>
          <p:nvPr/>
        </p:nvSpPr>
        <p:spPr bwMode="auto">
          <a:xfrm>
            <a:off x="611188" y="1844675"/>
            <a:ext cx="7777162" cy="579438"/>
          </a:xfrm>
          <a:prstGeom prst="rect">
            <a:avLst/>
          </a:prstGeom>
          <a:noFill/>
          <a:ln w="9525">
            <a:noFill/>
            <a:miter lim="800000"/>
            <a:headEnd/>
            <a:tailEnd/>
          </a:ln>
          <a:effectLst/>
        </p:spPr>
        <p:txBody>
          <a:bodyPr>
            <a:spAutoFit/>
          </a:bodyPr>
          <a:lstStyle/>
          <a:p>
            <a:pPr algn="ctr">
              <a:spcBef>
                <a:spcPct val="50000"/>
              </a:spcBef>
            </a:pPr>
            <a:endParaRPr lang="en-GB" sz="3200">
              <a:latin typeface="VNI-Avo" pitchFamily="2" charset="0"/>
            </a:endParaRPr>
          </a:p>
        </p:txBody>
      </p:sp>
      <p:sp>
        <p:nvSpPr>
          <p:cNvPr id="171012" name="Text Box 4"/>
          <p:cNvSpPr txBox="1">
            <a:spLocks noChangeArrowheads="1"/>
          </p:cNvSpPr>
          <p:nvPr/>
        </p:nvSpPr>
        <p:spPr bwMode="auto">
          <a:xfrm>
            <a:off x="0" y="1371600"/>
            <a:ext cx="8820150" cy="1373188"/>
          </a:xfrm>
          <a:prstGeom prst="rect">
            <a:avLst/>
          </a:prstGeom>
          <a:noFill/>
          <a:ln w="9525">
            <a:noFill/>
            <a:miter lim="800000"/>
            <a:headEnd/>
            <a:tailEnd/>
          </a:ln>
          <a:effectLst/>
        </p:spPr>
        <p:txBody>
          <a:bodyPr>
            <a:spAutoFit/>
          </a:bodyPr>
          <a:lstStyle/>
          <a:p>
            <a:pPr>
              <a:spcBef>
                <a:spcPct val="50000"/>
              </a:spcBef>
            </a:pPr>
            <a:r>
              <a:rPr lang="en-US" sz="2800" b="1">
                <a:solidFill>
                  <a:srgbClr val="2A07F9"/>
                </a:solidFill>
                <a:latin typeface="VNI-Aptima" pitchFamily="2" charset="0"/>
              </a:rPr>
              <a:t>Neáu tay quay laø moät khaâu daãn, khi  tay quay 1 quay ñeàu quanh truïc A, thoâng qua thanh truyeàn 2 laøm thanh laéc 3 laéc qua laéc laïi quanh truïc D moät goùc naøo ñoù.</a:t>
            </a:r>
          </a:p>
        </p:txBody>
      </p:sp>
      <p:pic>
        <p:nvPicPr>
          <p:cNvPr id="171013" name="Picture 5" descr="thanh lac"/>
          <p:cNvPicPr>
            <a:picLocks noChangeAspect="1" noChangeArrowheads="1" noCrop="1"/>
          </p:cNvPicPr>
          <p:nvPr/>
        </p:nvPicPr>
        <p:blipFill>
          <a:blip r:embed="rId3"/>
          <a:srcRect/>
          <a:stretch>
            <a:fillRect/>
          </a:stretch>
        </p:blipFill>
        <p:spPr bwMode="auto">
          <a:xfrm rot="-5400000" flipH="1" flipV="1">
            <a:off x="4762500" y="2171700"/>
            <a:ext cx="3429000" cy="5029200"/>
          </a:xfrm>
          <a:prstGeom prst="rect">
            <a:avLst/>
          </a:prstGeom>
          <a:noFill/>
          <a:ln w="9525">
            <a:noFill/>
            <a:miter lim="800000"/>
            <a:headEnd/>
            <a:tailEnd/>
          </a:ln>
        </p:spPr>
      </p:pic>
      <p:sp>
        <p:nvSpPr>
          <p:cNvPr id="171014" name="Text Box 6"/>
          <p:cNvSpPr txBox="1">
            <a:spLocks noChangeArrowheads="1"/>
          </p:cNvSpPr>
          <p:nvPr/>
        </p:nvSpPr>
        <p:spPr bwMode="auto">
          <a:xfrm>
            <a:off x="5257800" y="4114800"/>
            <a:ext cx="431800" cy="336550"/>
          </a:xfrm>
          <a:prstGeom prst="rect">
            <a:avLst/>
          </a:prstGeom>
          <a:noFill/>
          <a:ln w="9525">
            <a:noFill/>
            <a:miter lim="800000"/>
            <a:headEnd/>
            <a:tailEnd/>
          </a:ln>
          <a:effectLst/>
        </p:spPr>
        <p:txBody>
          <a:bodyPr>
            <a:spAutoFit/>
          </a:bodyPr>
          <a:lstStyle/>
          <a:p>
            <a:pPr algn="ctr">
              <a:spcBef>
                <a:spcPct val="50000"/>
              </a:spcBef>
            </a:pPr>
            <a:r>
              <a:rPr lang="en-US" sz="1600" b="1">
                <a:latin typeface="VNI-Avo" pitchFamily="2" charset="0"/>
              </a:rPr>
              <a:t>A</a:t>
            </a:r>
          </a:p>
        </p:txBody>
      </p:sp>
      <p:sp>
        <p:nvSpPr>
          <p:cNvPr id="171015" name="Text Box 7"/>
          <p:cNvSpPr txBox="1">
            <a:spLocks noChangeArrowheads="1"/>
          </p:cNvSpPr>
          <p:nvPr/>
        </p:nvSpPr>
        <p:spPr bwMode="auto">
          <a:xfrm>
            <a:off x="7391400" y="4159250"/>
            <a:ext cx="431800" cy="336550"/>
          </a:xfrm>
          <a:prstGeom prst="rect">
            <a:avLst/>
          </a:prstGeom>
          <a:noFill/>
          <a:ln w="9525">
            <a:noFill/>
            <a:miter lim="800000"/>
            <a:headEnd/>
            <a:tailEnd/>
          </a:ln>
          <a:effectLst/>
        </p:spPr>
        <p:txBody>
          <a:bodyPr>
            <a:spAutoFit/>
          </a:bodyPr>
          <a:lstStyle/>
          <a:p>
            <a:pPr algn="ctr">
              <a:spcBef>
                <a:spcPct val="50000"/>
              </a:spcBef>
            </a:pPr>
            <a:r>
              <a:rPr lang="en-US" sz="1600" b="1">
                <a:latin typeface="VNI-Avo" pitchFamily="2" charset="0"/>
              </a:rPr>
              <a:t>D</a:t>
            </a:r>
          </a:p>
        </p:txBody>
      </p:sp>
      <p:pic>
        <p:nvPicPr>
          <p:cNvPr id="171016" name="Picture 8" descr="thu02"/>
          <p:cNvPicPr>
            <a:picLocks noChangeAspect="1" noChangeArrowheads="1"/>
          </p:cNvPicPr>
          <p:nvPr/>
        </p:nvPicPr>
        <p:blipFill>
          <a:blip r:embed="rId4"/>
          <a:srcRect/>
          <a:stretch>
            <a:fillRect/>
          </a:stretch>
        </p:blipFill>
        <p:spPr bwMode="auto">
          <a:xfrm>
            <a:off x="304800" y="2971800"/>
            <a:ext cx="3657600" cy="2438400"/>
          </a:xfrm>
          <a:prstGeom prst="rect">
            <a:avLst/>
          </a:prstGeom>
          <a:noFill/>
          <a:ln w="9525">
            <a:noFill/>
            <a:miter lim="800000"/>
            <a:headEnd/>
            <a:tailEnd/>
          </a:ln>
        </p:spPr>
      </p:pic>
      <p:sp>
        <p:nvSpPr>
          <p:cNvPr id="171017" name="Text Box 9"/>
          <p:cNvSpPr txBox="1">
            <a:spLocks noChangeArrowheads="1"/>
          </p:cNvSpPr>
          <p:nvPr/>
        </p:nvSpPr>
        <p:spPr bwMode="auto">
          <a:xfrm>
            <a:off x="1828800" y="4114800"/>
            <a:ext cx="304800" cy="366713"/>
          </a:xfrm>
          <a:prstGeom prst="rect">
            <a:avLst/>
          </a:prstGeom>
          <a:noFill/>
          <a:ln w="9525">
            <a:noFill/>
            <a:miter lim="800000"/>
            <a:headEnd/>
            <a:tailEnd/>
          </a:ln>
          <a:effectLst/>
        </p:spPr>
        <p:txBody>
          <a:bodyPr>
            <a:spAutoFit/>
          </a:bodyPr>
          <a:lstStyle/>
          <a:p>
            <a:pPr>
              <a:spcBef>
                <a:spcPct val="50000"/>
              </a:spcBef>
            </a:pPr>
            <a:r>
              <a:rPr lang="en-GB"/>
              <a:t>4</a:t>
            </a:r>
          </a:p>
        </p:txBody>
      </p:sp>
      <p:sp>
        <p:nvSpPr>
          <p:cNvPr id="171018" name="Text Box 10"/>
          <p:cNvSpPr txBox="1">
            <a:spLocks noChangeArrowheads="1"/>
          </p:cNvSpPr>
          <p:nvPr/>
        </p:nvSpPr>
        <p:spPr bwMode="auto">
          <a:xfrm>
            <a:off x="2343150" y="3911600"/>
            <a:ext cx="431800" cy="336550"/>
          </a:xfrm>
          <a:prstGeom prst="rect">
            <a:avLst/>
          </a:prstGeom>
          <a:noFill/>
          <a:ln w="9525">
            <a:noFill/>
            <a:miter lim="800000"/>
            <a:headEnd/>
            <a:tailEnd/>
          </a:ln>
          <a:effectLst/>
        </p:spPr>
        <p:txBody>
          <a:bodyPr>
            <a:spAutoFit/>
          </a:bodyPr>
          <a:lstStyle/>
          <a:p>
            <a:pPr algn="ctr">
              <a:spcBef>
                <a:spcPct val="50000"/>
              </a:spcBef>
            </a:pPr>
            <a:r>
              <a:rPr lang="en-US" sz="1600" b="1">
                <a:latin typeface="VNI-Avo" pitchFamily="2" charset="0"/>
              </a:rPr>
              <a:t>D</a:t>
            </a:r>
          </a:p>
        </p:txBody>
      </p:sp>
      <p:sp>
        <p:nvSpPr>
          <p:cNvPr id="171019" name="Text Box 11"/>
          <p:cNvSpPr txBox="1">
            <a:spLocks noChangeArrowheads="1"/>
          </p:cNvSpPr>
          <p:nvPr/>
        </p:nvSpPr>
        <p:spPr bwMode="auto">
          <a:xfrm>
            <a:off x="2133600" y="3505200"/>
            <a:ext cx="304800" cy="366713"/>
          </a:xfrm>
          <a:prstGeom prst="rect">
            <a:avLst/>
          </a:prstGeom>
          <a:noFill/>
          <a:ln w="9525">
            <a:noFill/>
            <a:miter lim="800000"/>
            <a:headEnd/>
            <a:tailEnd/>
          </a:ln>
          <a:effectLst/>
        </p:spPr>
        <p:txBody>
          <a:bodyPr>
            <a:spAutoFit/>
          </a:bodyPr>
          <a:lstStyle/>
          <a:p>
            <a:pPr>
              <a:spcBef>
                <a:spcPct val="50000"/>
              </a:spcBef>
            </a:pPr>
            <a:r>
              <a:rPr lang="en-GB"/>
              <a:t>3</a:t>
            </a:r>
          </a:p>
        </p:txBody>
      </p:sp>
      <p:sp>
        <p:nvSpPr>
          <p:cNvPr id="171020" name="Text Box 12"/>
          <p:cNvSpPr txBox="1">
            <a:spLocks noChangeArrowheads="1"/>
          </p:cNvSpPr>
          <p:nvPr/>
        </p:nvSpPr>
        <p:spPr bwMode="auto">
          <a:xfrm>
            <a:off x="609600" y="3900488"/>
            <a:ext cx="304800" cy="366712"/>
          </a:xfrm>
          <a:prstGeom prst="rect">
            <a:avLst/>
          </a:prstGeom>
          <a:noFill/>
          <a:ln w="9525">
            <a:noFill/>
            <a:miter lim="800000"/>
            <a:headEnd/>
            <a:tailEnd/>
          </a:ln>
          <a:effectLst/>
        </p:spPr>
        <p:txBody>
          <a:bodyPr>
            <a:spAutoFit/>
          </a:bodyPr>
          <a:lstStyle/>
          <a:p>
            <a:pPr>
              <a:spcBef>
                <a:spcPct val="50000"/>
              </a:spcBef>
            </a:pPr>
            <a:r>
              <a:rPr lang="en-GB"/>
              <a:t>1</a:t>
            </a:r>
          </a:p>
        </p:txBody>
      </p:sp>
      <p:sp>
        <p:nvSpPr>
          <p:cNvPr id="171021" name="Text Box 13"/>
          <p:cNvSpPr txBox="1">
            <a:spLocks noChangeArrowheads="1"/>
          </p:cNvSpPr>
          <p:nvPr/>
        </p:nvSpPr>
        <p:spPr bwMode="auto">
          <a:xfrm>
            <a:off x="457200" y="3505200"/>
            <a:ext cx="431800" cy="336550"/>
          </a:xfrm>
          <a:prstGeom prst="rect">
            <a:avLst/>
          </a:prstGeom>
          <a:noFill/>
          <a:ln w="9525">
            <a:noFill/>
            <a:miter lim="800000"/>
            <a:headEnd/>
            <a:tailEnd/>
          </a:ln>
          <a:effectLst/>
        </p:spPr>
        <p:txBody>
          <a:bodyPr>
            <a:spAutoFit/>
          </a:bodyPr>
          <a:lstStyle/>
          <a:p>
            <a:pPr algn="ctr">
              <a:spcBef>
                <a:spcPct val="50000"/>
              </a:spcBef>
            </a:pPr>
            <a:r>
              <a:rPr lang="en-US" sz="1600" b="1">
                <a:latin typeface="VNI-Avo" pitchFamily="2" charset="0"/>
              </a:rPr>
              <a:t>B</a:t>
            </a:r>
          </a:p>
        </p:txBody>
      </p:sp>
      <p:sp>
        <p:nvSpPr>
          <p:cNvPr id="171022" name="Text Box 14"/>
          <p:cNvSpPr txBox="1">
            <a:spLocks noChangeArrowheads="1"/>
          </p:cNvSpPr>
          <p:nvPr/>
        </p:nvSpPr>
        <p:spPr bwMode="auto">
          <a:xfrm>
            <a:off x="1295400" y="3276600"/>
            <a:ext cx="304800" cy="366713"/>
          </a:xfrm>
          <a:prstGeom prst="rect">
            <a:avLst/>
          </a:prstGeom>
          <a:noFill/>
          <a:ln w="9525">
            <a:noFill/>
            <a:miter lim="800000"/>
            <a:headEnd/>
            <a:tailEnd/>
          </a:ln>
          <a:effectLst/>
        </p:spPr>
        <p:txBody>
          <a:bodyPr>
            <a:spAutoFit/>
          </a:bodyPr>
          <a:lstStyle/>
          <a:p>
            <a:pPr>
              <a:spcBef>
                <a:spcPct val="50000"/>
              </a:spcBef>
            </a:pPr>
            <a:r>
              <a:rPr lang="en-GB"/>
              <a:t>2</a:t>
            </a:r>
          </a:p>
        </p:txBody>
      </p:sp>
      <p:sp>
        <p:nvSpPr>
          <p:cNvPr id="171023" name="Text Box 15"/>
          <p:cNvSpPr txBox="1">
            <a:spLocks noChangeArrowheads="1"/>
          </p:cNvSpPr>
          <p:nvPr/>
        </p:nvSpPr>
        <p:spPr bwMode="auto">
          <a:xfrm>
            <a:off x="762000" y="4140200"/>
            <a:ext cx="431800" cy="336550"/>
          </a:xfrm>
          <a:prstGeom prst="rect">
            <a:avLst/>
          </a:prstGeom>
          <a:noFill/>
          <a:ln w="9525">
            <a:noFill/>
            <a:miter lim="800000"/>
            <a:headEnd/>
            <a:tailEnd/>
          </a:ln>
          <a:effectLst/>
        </p:spPr>
        <p:txBody>
          <a:bodyPr>
            <a:spAutoFit/>
          </a:bodyPr>
          <a:lstStyle/>
          <a:p>
            <a:pPr algn="ctr">
              <a:spcBef>
                <a:spcPct val="50000"/>
              </a:spcBef>
            </a:pPr>
            <a:r>
              <a:rPr lang="en-US" sz="1600" b="1">
                <a:latin typeface="VNI-Avo" pitchFamily="2" charset="0"/>
              </a:rPr>
              <a:t>A</a:t>
            </a:r>
          </a:p>
        </p:txBody>
      </p:sp>
      <p:sp>
        <p:nvSpPr>
          <p:cNvPr id="171024" name="Text Box 16"/>
          <p:cNvSpPr txBox="1">
            <a:spLocks noChangeArrowheads="1"/>
          </p:cNvSpPr>
          <p:nvPr/>
        </p:nvSpPr>
        <p:spPr bwMode="auto">
          <a:xfrm>
            <a:off x="1854200" y="3178175"/>
            <a:ext cx="431800" cy="336550"/>
          </a:xfrm>
          <a:prstGeom prst="rect">
            <a:avLst/>
          </a:prstGeom>
          <a:noFill/>
          <a:ln w="9525">
            <a:noFill/>
            <a:miter lim="800000"/>
            <a:headEnd/>
            <a:tailEnd/>
          </a:ln>
          <a:effectLst/>
        </p:spPr>
        <p:txBody>
          <a:bodyPr>
            <a:spAutoFit/>
          </a:bodyPr>
          <a:lstStyle/>
          <a:p>
            <a:pPr algn="ctr">
              <a:spcBef>
                <a:spcPct val="50000"/>
              </a:spcBef>
            </a:pPr>
            <a:r>
              <a:rPr lang="en-US" sz="1600" b="1">
                <a:latin typeface="VNI-Avo" pitchFamily="2" charset="0"/>
              </a:rPr>
              <a:t>C</a:t>
            </a:r>
          </a:p>
        </p:txBody>
      </p:sp>
      <p:sp>
        <p:nvSpPr>
          <p:cNvPr id="171025" name="Text Box 17"/>
          <p:cNvSpPr txBox="1">
            <a:spLocks noChangeArrowheads="1"/>
          </p:cNvSpPr>
          <p:nvPr/>
        </p:nvSpPr>
        <p:spPr bwMode="auto">
          <a:xfrm>
            <a:off x="0" y="5468938"/>
            <a:ext cx="3962400" cy="854075"/>
          </a:xfrm>
          <a:prstGeom prst="rect">
            <a:avLst/>
          </a:prstGeom>
          <a:noFill/>
          <a:ln w="9525">
            <a:noFill/>
            <a:miter lim="800000"/>
            <a:headEnd/>
            <a:tailEnd/>
          </a:ln>
          <a:effectLst/>
        </p:spPr>
        <p:txBody>
          <a:bodyPr>
            <a:spAutoFit/>
          </a:bodyPr>
          <a:lstStyle/>
          <a:p>
            <a:pPr marL="342900" indent="-342900">
              <a:spcBef>
                <a:spcPct val="50000"/>
              </a:spcBef>
              <a:buFontTx/>
              <a:buAutoNum type="arabicPeriod"/>
            </a:pPr>
            <a:r>
              <a:rPr lang="en-GB" sz="2000"/>
              <a:t>Tay quay              3. Thanh lắc</a:t>
            </a:r>
          </a:p>
          <a:p>
            <a:pPr marL="342900" indent="-342900">
              <a:spcBef>
                <a:spcPct val="50000"/>
              </a:spcBef>
              <a:buFontTx/>
              <a:buAutoNum type="arabicPeriod"/>
            </a:pPr>
            <a:r>
              <a:rPr lang="en-GB" sz="2000"/>
              <a:t>Thanh truyền       4. Giá đỡ</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171010"/>
                                        </p:tgtEl>
                                        <p:attrNameLst>
                                          <p:attrName>style.visibility</p:attrName>
                                        </p:attrNameLst>
                                      </p:cBhvr>
                                      <p:to>
                                        <p:strVal val="visible"/>
                                      </p:to>
                                    </p:set>
                                    <p:animEffect transition="in" filter="checkerboard(across)">
                                      <p:cBhvr>
                                        <p:cTn id="7" dur="500"/>
                                        <p:tgtEl>
                                          <p:spTgt spid="171010"/>
                                        </p:tgtEl>
                                      </p:cBhvr>
                                    </p:animEffect>
                                  </p:childTnLst>
                                </p:cTn>
                              </p:par>
                              <p:par>
                                <p:cTn id="8" presetID="3" presetClass="entr" presetSubtype="10" fill="hold" nodeType="withEffect">
                                  <p:stCondLst>
                                    <p:cond delay="0"/>
                                  </p:stCondLst>
                                  <p:childTnLst>
                                    <p:set>
                                      <p:cBhvr>
                                        <p:cTn id="9" dur="1" fill="hold">
                                          <p:stCondLst>
                                            <p:cond delay="0"/>
                                          </p:stCondLst>
                                        </p:cTn>
                                        <p:tgtEl>
                                          <p:spTgt spid="171013"/>
                                        </p:tgtEl>
                                        <p:attrNameLst>
                                          <p:attrName>style.visibility</p:attrName>
                                        </p:attrNameLst>
                                      </p:cBhvr>
                                      <p:to>
                                        <p:strVal val="visible"/>
                                      </p:to>
                                    </p:set>
                                    <p:animEffect transition="in" filter="blinds(horizontal)">
                                      <p:cBhvr>
                                        <p:cTn id="10" dur="500"/>
                                        <p:tgtEl>
                                          <p:spTgt spid="171013"/>
                                        </p:tgtEl>
                                      </p:cBhvr>
                                    </p:animEffect>
                                  </p:childTnLst>
                                </p:cTn>
                              </p:par>
                            </p:childTnLst>
                          </p:cTn>
                        </p:par>
                      </p:childTnLst>
                    </p:cTn>
                  </p:par>
                  <p:par>
                    <p:cTn id="11" fill="hold">
                      <p:stCondLst>
                        <p:cond delay="indefinite"/>
                      </p:stCondLst>
                      <p:childTnLst>
                        <p:par>
                          <p:cTn id="12" fill="hold">
                            <p:stCondLst>
                              <p:cond delay="0"/>
                            </p:stCondLst>
                            <p:childTnLst>
                              <p:par>
                                <p:cTn id="13" presetID="27" presetClass="entr" presetSubtype="0" fill="hold" grpId="0" nodeType="clickEffect">
                                  <p:stCondLst>
                                    <p:cond delay="0"/>
                                  </p:stCondLst>
                                  <p:iterate type="lt">
                                    <p:tmPct val="50000"/>
                                  </p:iterate>
                                  <p:childTnLst>
                                    <p:set>
                                      <p:cBhvr>
                                        <p:cTn id="14" dur="1" fill="hold">
                                          <p:stCondLst>
                                            <p:cond delay="0"/>
                                          </p:stCondLst>
                                        </p:cTn>
                                        <p:tgtEl>
                                          <p:spTgt spid="171012"/>
                                        </p:tgtEl>
                                        <p:attrNameLst>
                                          <p:attrName>style.visibility</p:attrName>
                                        </p:attrNameLst>
                                      </p:cBhvr>
                                      <p:to>
                                        <p:strVal val="visible"/>
                                      </p:to>
                                    </p:set>
                                    <p:anim calcmode="discrete" valueType="clr">
                                      <p:cBhvr override="childStyle">
                                        <p:cTn id="15" dur="80"/>
                                        <p:tgtEl>
                                          <p:spTgt spid="171012"/>
                                        </p:tgtEl>
                                        <p:attrNameLst>
                                          <p:attrName>style.color</p:attrName>
                                        </p:attrNameLst>
                                      </p:cBhvr>
                                      <p:tavLst>
                                        <p:tav tm="0">
                                          <p:val>
                                            <p:clrVal>
                                              <a:schemeClr val="accent2"/>
                                            </p:clrVal>
                                          </p:val>
                                        </p:tav>
                                        <p:tav tm="50000">
                                          <p:val>
                                            <p:clrVal>
                                              <a:schemeClr val="hlink"/>
                                            </p:clrVal>
                                          </p:val>
                                        </p:tav>
                                      </p:tavLst>
                                    </p:anim>
                                    <p:anim calcmode="discrete" valueType="clr">
                                      <p:cBhvr>
                                        <p:cTn id="16" dur="80"/>
                                        <p:tgtEl>
                                          <p:spTgt spid="171012"/>
                                        </p:tgtEl>
                                        <p:attrNameLst>
                                          <p:attrName>fillcolor</p:attrName>
                                        </p:attrNameLst>
                                      </p:cBhvr>
                                      <p:tavLst>
                                        <p:tav tm="0">
                                          <p:val>
                                            <p:clrVal>
                                              <a:schemeClr val="accent2"/>
                                            </p:clrVal>
                                          </p:val>
                                        </p:tav>
                                        <p:tav tm="50000">
                                          <p:val>
                                            <p:clrVal>
                                              <a:schemeClr val="hlink"/>
                                            </p:clrVal>
                                          </p:val>
                                        </p:tav>
                                      </p:tavLst>
                                    </p:anim>
                                    <p:set>
                                      <p:cBhvr>
                                        <p:cTn id="17" dur="80"/>
                                        <p:tgtEl>
                                          <p:spTgt spid="171012"/>
                                        </p:tgtEl>
                                        <p:attrNameLst>
                                          <p:attrName>fill.type</p:attrName>
                                        </p:attrNameLst>
                                      </p:cBhvr>
                                      <p:to>
                                        <p:strVal val="solid"/>
                                      </p:to>
                                    </p:set>
                                  </p:childTnLst>
                                </p:cTn>
                              </p:par>
                              <p:par>
                                <p:cTn id="18" presetID="1" presetClass="entr" presetSubtype="0" fill="hold" grpId="0" nodeType="withEffect">
                                  <p:stCondLst>
                                    <p:cond delay="0"/>
                                  </p:stCondLst>
                                  <p:childTnLst>
                                    <p:set>
                                      <p:cBhvr>
                                        <p:cTn id="19" dur="1" fill="hold">
                                          <p:stCondLst>
                                            <p:cond delay="0"/>
                                          </p:stCondLst>
                                        </p:cTn>
                                        <p:tgtEl>
                                          <p:spTgt spid="171014"/>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171015"/>
                                        </p:tgtEl>
                                        <p:attrNameLst>
                                          <p:attrName>style.visibility</p:attrName>
                                        </p:attrNameLst>
                                      </p:cBhvr>
                                      <p:to>
                                        <p:strVal val="visible"/>
                                      </p:to>
                                    </p:set>
                                  </p:childTnLst>
                                </p:cTn>
                              </p:par>
                            </p:childTnLst>
                          </p:cTn>
                        </p:par>
                        <p:par>
                          <p:cTn id="22" fill="hold">
                            <p:stCondLst>
                              <p:cond delay="5520"/>
                            </p:stCondLst>
                            <p:childTnLst>
                              <p:par>
                                <p:cTn id="23" presetID="1" presetClass="entr" presetSubtype="0" fill="hold" grpId="0" nodeType="afterEffect">
                                  <p:stCondLst>
                                    <p:cond delay="0"/>
                                  </p:stCondLst>
                                  <p:childTnLst>
                                    <p:set>
                                      <p:cBhvr>
                                        <p:cTn id="24" dur="1" fill="hold">
                                          <p:stCondLst>
                                            <p:cond delay="0"/>
                                          </p:stCondLst>
                                        </p:cTn>
                                        <p:tgtEl>
                                          <p:spTgt spid="171018"/>
                                        </p:tgtEl>
                                        <p:attrNameLst>
                                          <p:attrName>style.visibility</p:attrName>
                                        </p:attrNameLst>
                                      </p:cBhvr>
                                      <p:to>
                                        <p:strVal val="visible"/>
                                      </p:to>
                                    </p:set>
                                  </p:childTnLst>
                                </p:cTn>
                              </p:par>
                            </p:childTnLst>
                          </p:cTn>
                        </p:par>
                        <p:par>
                          <p:cTn id="25" fill="hold">
                            <p:stCondLst>
                              <p:cond delay="5520"/>
                            </p:stCondLst>
                            <p:childTnLst>
                              <p:par>
                                <p:cTn id="26" presetID="1" presetClass="entr" presetSubtype="0" fill="hold" grpId="0" nodeType="afterEffect">
                                  <p:stCondLst>
                                    <p:cond delay="0"/>
                                  </p:stCondLst>
                                  <p:childTnLst>
                                    <p:set>
                                      <p:cBhvr>
                                        <p:cTn id="27" dur="1" fill="hold">
                                          <p:stCondLst>
                                            <p:cond delay="0"/>
                                          </p:stCondLst>
                                        </p:cTn>
                                        <p:tgtEl>
                                          <p:spTgt spid="171021"/>
                                        </p:tgtEl>
                                        <p:attrNameLst>
                                          <p:attrName>style.visibility</p:attrName>
                                        </p:attrNameLst>
                                      </p:cBhvr>
                                      <p:to>
                                        <p:strVal val="visible"/>
                                      </p:to>
                                    </p:set>
                                  </p:childTnLst>
                                </p:cTn>
                              </p:par>
                            </p:childTnLst>
                          </p:cTn>
                        </p:par>
                        <p:par>
                          <p:cTn id="28" fill="hold">
                            <p:stCondLst>
                              <p:cond delay="5520"/>
                            </p:stCondLst>
                            <p:childTnLst>
                              <p:par>
                                <p:cTn id="29" presetID="1" presetClass="entr" presetSubtype="0" fill="hold" grpId="0" nodeType="afterEffect">
                                  <p:stCondLst>
                                    <p:cond delay="0"/>
                                  </p:stCondLst>
                                  <p:childTnLst>
                                    <p:set>
                                      <p:cBhvr>
                                        <p:cTn id="30" dur="1" fill="hold">
                                          <p:stCondLst>
                                            <p:cond delay="0"/>
                                          </p:stCondLst>
                                        </p:cTn>
                                        <p:tgtEl>
                                          <p:spTgt spid="171023"/>
                                        </p:tgtEl>
                                        <p:attrNameLst>
                                          <p:attrName>style.visibility</p:attrName>
                                        </p:attrNameLst>
                                      </p:cBhvr>
                                      <p:to>
                                        <p:strVal val="visible"/>
                                      </p:to>
                                    </p:set>
                                  </p:childTnLst>
                                </p:cTn>
                              </p:par>
                            </p:childTnLst>
                          </p:cTn>
                        </p:par>
                        <p:par>
                          <p:cTn id="31" fill="hold">
                            <p:stCondLst>
                              <p:cond delay="5520"/>
                            </p:stCondLst>
                            <p:childTnLst>
                              <p:par>
                                <p:cTn id="32" presetID="1" presetClass="entr" presetSubtype="0" fill="hold" grpId="0" nodeType="afterEffect">
                                  <p:stCondLst>
                                    <p:cond delay="0"/>
                                  </p:stCondLst>
                                  <p:childTnLst>
                                    <p:set>
                                      <p:cBhvr>
                                        <p:cTn id="33" dur="1" fill="hold">
                                          <p:stCondLst>
                                            <p:cond delay="0"/>
                                          </p:stCondLst>
                                        </p:cTn>
                                        <p:tgtEl>
                                          <p:spTgt spid="1710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010" grpId="0" animBg="1"/>
      <p:bldP spid="171012" grpId="0"/>
      <p:bldP spid="171014" grpId="0"/>
      <p:bldP spid="171015" grpId="0"/>
      <p:bldP spid="171018" grpId="0"/>
      <p:bldP spid="171021" grpId="0"/>
      <p:bldP spid="171023" grpId="0"/>
      <p:bldP spid="17102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2" name="Text Box 4"/>
          <p:cNvSpPr txBox="1">
            <a:spLocks noChangeArrowheads="1"/>
          </p:cNvSpPr>
          <p:nvPr/>
        </p:nvSpPr>
        <p:spPr bwMode="auto">
          <a:xfrm>
            <a:off x="287338" y="333375"/>
            <a:ext cx="8748712" cy="1370013"/>
          </a:xfrm>
          <a:prstGeom prst="rect">
            <a:avLst/>
          </a:prstGeom>
          <a:noFill/>
          <a:ln w="9525">
            <a:noFill/>
            <a:miter lim="800000"/>
            <a:headEnd/>
            <a:tailEnd/>
          </a:ln>
        </p:spPr>
        <p:txBody>
          <a:bodyPr>
            <a:spAutoFit/>
          </a:bodyPr>
          <a:lstStyle/>
          <a:p>
            <a:pPr algn="ctr">
              <a:spcBef>
                <a:spcPct val="50000"/>
              </a:spcBef>
            </a:pPr>
            <a:r>
              <a:rPr lang="en-US" sz="2400" b="1" u="sng" dirty="0" err="1">
                <a:solidFill>
                  <a:srgbClr val="FF3300"/>
                </a:solidFill>
                <a:latin typeface="VNI-Times" pitchFamily="2" charset="0"/>
              </a:rPr>
              <a:t>Caâu</a:t>
            </a:r>
            <a:r>
              <a:rPr lang="en-US" sz="2400" b="1" u="sng" dirty="0">
                <a:solidFill>
                  <a:srgbClr val="FF3300"/>
                </a:solidFill>
                <a:latin typeface="VNI-Times" pitchFamily="2" charset="0"/>
              </a:rPr>
              <a:t> </a:t>
            </a:r>
            <a:r>
              <a:rPr lang="en-US" sz="2400" b="1" u="sng" dirty="0" err="1">
                <a:solidFill>
                  <a:srgbClr val="FF3300"/>
                </a:solidFill>
                <a:latin typeface="VNI-Times" pitchFamily="2" charset="0"/>
              </a:rPr>
              <a:t>hoûi</a:t>
            </a:r>
            <a:r>
              <a:rPr lang="en-US" sz="2400" b="1" u="sng" dirty="0">
                <a:solidFill>
                  <a:srgbClr val="FF3300"/>
                </a:solidFill>
                <a:latin typeface="VNI-Times" pitchFamily="2" charset="0"/>
              </a:rPr>
              <a:t> :</a:t>
            </a:r>
          </a:p>
          <a:p>
            <a:pPr>
              <a:spcBef>
                <a:spcPct val="50000"/>
              </a:spcBef>
            </a:pPr>
            <a:r>
              <a:rPr lang="en-US" sz="2400" b="1" dirty="0" err="1">
                <a:solidFill>
                  <a:srgbClr val="0000FF"/>
                </a:solidFill>
                <a:latin typeface="VNI-Times" pitchFamily="2" charset="0"/>
              </a:rPr>
              <a:t>Coù</a:t>
            </a:r>
            <a:r>
              <a:rPr lang="en-US" sz="2400" b="1" dirty="0">
                <a:solidFill>
                  <a:srgbClr val="0000FF"/>
                </a:solidFill>
                <a:latin typeface="VNI-Times" pitchFamily="2" charset="0"/>
              </a:rPr>
              <a:t> </a:t>
            </a:r>
            <a:r>
              <a:rPr lang="en-US" sz="2400" b="1" dirty="0" err="1">
                <a:solidFill>
                  <a:srgbClr val="0000FF"/>
                </a:solidFill>
                <a:latin typeface="VNI-Times" pitchFamily="2" charset="0"/>
              </a:rPr>
              <a:t>theå</a:t>
            </a:r>
            <a:r>
              <a:rPr lang="en-US" sz="2400" b="1" dirty="0">
                <a:solidFill>
                  <a:srgbClr val="0000FF"/>
                </a:solidFill>
                <a:latin typeface="VNI-Times" pitchFamily="2" charset="0"/>
              </a:rPr>
              <a:t> </a:t>
            </a:r>
            <a:r>
              <a:rPr lang="en-US" sz="2400" b="1" dirty="0" err="1">
                <a:solidFill>
                  <a:srgbClr val="0000FF"/>
                </a:solidFill>
                <a:latin typeface="VNI-Times" pitchFamily="2" charset="0"/>
              </a:rPr>
              <a:t>duøng</a:t>
            </a:r>
            <a:r>
              <a:rPr lang="en-US" sz="2400" b="1" dirty="0">
                <a:solidFill>
                  <a:srgbClr val="0000FF"/>
                </a:solidFill>
                <a:latin typeface="VNI-Times" pitchFamily="2" charset="0"/>
              </a:rPr>
              <a:t> </a:t>
            </a:r>
            <a:r>
              <a:rPr lang="en-US" sz="2400" b="1" dirty="0" err="1">
                <a:solidFill>
                  <a:srgbClr val="0000FF"/>
                </a:solidFill>
                <a:latin typeface="VNI-Times" pitchFamily="2" charset="0"/>
              </a:rPr>
              <a:t>cô</a:t>
            </a:r>
            <a:r>
              <a:rPr lang="en-US" sz="2400" b="1" dirty="0">
                <a:solidFill>
                  <a:srgbClr val="0000FF"/>
                </a:solidFill>
                <a:latin typeface="VNI-Times" pitchFamily="2" charset="0"/>
              </a:rPr>
              <a:t> </a:t>
            </a:r>
            <a:r>
              <a:rPr lang="en-US" sz="2400" b="1" dirty="0" err="1">
                <a:solidFill>
                  <a:srgbClr val="0000FF"/>
                </a:solidFill>
                <a:latin typeface="VNI-Times" pitchFamily="2" charset="0"/>
              </a:rPr>
              <a:t>caáu</a:t>
            </a:r>
            <a:r>
              <a:rPr lang="en-US" sz="2400" b="1" dirty="0">
                <a:solidFill>
                  <a:srgbClr val="0000FF"/>
                </a:solidFill>
                <a:latin typeface="VNI-Times" pitchFamily="2" charset="0"/>
              </a:rPr>
              <a:t> </a:t>
            </a:r>
            <a:r>
              <a:rPr lang="en-US" sz="2400" b="1" dirty="0" err="1">
                <a:solidFill>
                  <a:srgbClr val="0000FF"/>
                </a:solidFill>
                <a:latin typeface="VNI-Times" pitchFamily="2" charset="0"/>
              </a:rPr>
              <a:t>tay</a:t>
            </a:r>
            <a:r>
              <a:rPr lang="en-US" sz="2400" b="1" dirty="0">
                <a:solidFill>
                  <a:srgbClr val="0000FF"/>
                </a:solidFill>
                <a:latin typeface="VNI-Times" pitchFamily="2" charset="0"/>
              </a:rPr>
              <a:t> quay – </a:t>
            </a:r>
            <a:r>
              <a:rPr lang="en-US" sz="2400" b="1" dirty="0" err="1">
                <a:solidFill>
                  <a:srgbClr val="0000FF"/>
                </a:solidFill>
                <a:latin typeface="VNI-Times" pitchFamily="2" charset="0"/>
              </a:rPr>
              <a:t>thanh</a:t>
            </a:r>
            <a:r>
              <a:rPr lang="en-US" sz="2400" b="1" dirty="0">
                <a:solidFill>
                  <a:srgbClr val="0000FF"/>
                </a:solidFill>
                <a:latin typeface="VNI-Times" pitchFamily="2" charset="0"/>
              </a:rPr>
              <a:t> </a:t>
            </a:r>
            <a:r>
              <a:rPr lang="en-US" sz="2400" b="1" dirty="0" err="1">
                <a:solidFill>
                  <a:srgbClr val="0000FF"/>
                </a:solidFill>
                <a:latin typeface="VNI-Times" pitchFamily="2" charset="0"/>
              </a:rPr>
              <a:t>laéc</a:t>
            </a:r>
            <a:r>
              <a:rPr lang="en-US" sz="2400" b="1" dirty="0">
                <a:solidFill>
                  <a:srgbClr val="0000FF"/>
                </a:solidFill>
                <a:latin typeface="VNI-Times" pitchFamily="2" charset="0"/>
              </a:rPr>
              <a:t> </a:t>
            </a:r>
            <a:r>
              <a:rPr lang="en-US" sz="2400" b="1" dirty="0" err="1">
                <a:solidFill>
                  <a:srgbClr val="0000FF"/>
                </a:solidFill>
                <a:latin typeface="VNI-Times" pitchFamily="2" charset="0"/>
              </a:rPr>
              <a:t>ñeå</a:t>
            </a:r>
            <a:r>
              <a:rPr lang="en-US" sz="2400" b="1" dirty="0">
                <a:solidFill>
                  <a:srgbClr val="0000FF"/>
                </a:solidFill>
                <a:latin typeface="VNI-Times" pitchFamily="2" charset="0"/>
              </a:rPr>
              <a:t> </a:t>
            </a:r>
            <a:r>
              <a:rPr lang="en-US" sz="2400" b="1" dirty="0" err="1">
                <a:solidFill>
                  <a:srgbClr val="0000FF"/>
                </a:solidFill>
                <a:latin typeface="VNI-Times" pitchFamily="2" charset="0"/>
              </a:rPr>
              <a:t>bieán</a:t>
            </a:r>
            <a:r>
              <a:rPr lang="en-US" sz="2400" b="1" dirty="0">
                <a:solidFill>
                  <a:srgbClr val="0000FF"/>
                </a:solidFill>
                <a:latin typeface="VNI-Times" pitchFamily="2" charset="0"/>
              </a:rPr>
              <a:t> </a:t>
            </a:r>
            <a:r>
              <a:rPr lang="en-US" sz="2400" b="1" dirty="0" err="1">
                <a:solidFill>
                  <a:srgbClr val="0000FF"/>
                </a:solidFill>
                <a:latin typeface="VNI-Times" pitchFamily="2" charset="0"/>
              </a:rPr>
              <a:t>chuyeån</a:t>
            </a:r>
            <a:r>
              <a:rPr lang="en-US" sz="2400" b="1" dirty="0">
                <a:solidFill>
                  <a:srgbClr val="0000FF"/>
                </a:solidFill>
                <a:latin typeface="VNI-Times" pitchFamily="2" charset="0"/>
              </a:rPr>
              <a:t> </a:t>
            </a:r>
            <a:r>
              <a:rPr lang="en-US" sz="2400" b="1" dirty="0" err="1">
                <a:solidFill>
                  <a:srgbClr val="0000FF"/>
                </a:solidFill>
                <a:latin typeface="VNI-Times" pitchFamily="2" charset="0"/>
              </a:rPr>
              <a:t>ñoäng</a:t>
            </a:r>
            <a:r>
              <a:rPr lang="en-US" sz="2400" b="1" dirty="0">
                <a:solidFill>
                  <a:srgbClr val="0000FF"/>
                </a:solidFill>
                <a:latin typeface="VNI-Times" pitchFamily="2" charset="0"/>
              </a:rPr>
              <a:t> </a:t>
            </a:r>
            <a:r>
              <a:rPr lang="en-US" sz="2400" b="1" dirty="0" err="1">
                <a:solidFill>
                  <a:srgbClr val="0000FF"/>
                </a:solidFill>
                <a:latin typeface="VNI-Times" pitchFamily="2" charset="0"/>
              </a:rPr>
              <a:t>laéc</a:t>
            </a:r>
            <a:r>
              <a:rPr lang="en-US" sz="2400" b="1" dirty="0">
                <a:solidFill>
                  <a:srgbClr val="0000FF"/>
                </a:solidFill>
                <a:latin typeface="VNI-Times" pitchFamily="2" charset="0"/>
              </a:rPr>
              <a:t> </a:t>
            </a:r>
            <a:r>
              <a:rPr lang="en-US" sz="2400" b="1" dirty="0" err="1">
                <a:solidFill>
                  <a:srgbClr val="0000FF"/>
                </a:solidFill>
                <a:latin typeface="VNI-Times" pitchFamily="2" charset="0"/>
              </a:rPr>
              <a:t>thaønh</a:t>
            </a:r>
            <a:r>
              <a:rPr lang="en-US" sz="2400" b="1" dirty="0">
                <a:solidFill>
                  <a:srgbClr val="0000FF"/>
                </a:solidFill>
                <a:latin typeface="VNI-Times" pitchFamily="2" charset="0"/>
              </a:rPr>
              <a:t> </a:t>
            </a:r>
            <a:r>
              <a:rPr lang="en-US" sz="2400" b="1" dirty="0" err="1">
                <a:solidFill>
                  <a:srgbClr val="0000FF"/>
                </a:solidFill>
                <a:latin typeface="VNI-Times" pitchFamily="2" charset="0"/>
              </a:rPr>
              <a:t>chuyeån</a:t>
            </a:r>
            <a:r>
              <a:rPr lang="en-US" sz="2400" b="1" dirty="0">
                <a:solidFill>
                  <a:srgbClr val="0000FF"/>
                </a:solidFill>
                <a:latin typeface="VNI-Times" pitchFamily="2" charset="0"/>
              </a:rPr>
              <a:t> </a:t>
            </a:r>
            <a:r>
              <a:rPr lang="en-US" sz="2400" b="1" dirty="0" err="1">
                <a:solidFill>
                  <a:srgbClr val="0000FF"/>
                </a:solidFill>
                <a:latin typeface="VNI-Times" pitchFamily="2" charset="0"/>
              </a:rPr>
              <a:t>ñoäng</a:t>
            </a:r>
            <a:r>
              <a:rPr lang="en-US" sz="2400" b="1" dirty="0">
                <a:solidFill>
                  <a:srgbClr val="0000FF"/>
                </a:solidFill>
                <a:latin typeface="VNI-Times" pitchFamily="2" charset="0"/>
              </a:rPr>
              <a:t> quay </a:t>
            </a:r>
            <a:r>
              <a:rPr lang="en-US" sz="2400" b="1" dirty="0" err="1">
                <a:solidFill>
                  <a:srgbClr val="0000FF"/>
                </a:solidFill>
                <a:latin typeface="VNI-Times" pitchFamily="2" charset="0"/>
              </a:rPr>
              <a:t>troøn</a:t>
            </a:r>
            <a:r>
              <a:rPr lang="en-US" sz="2400" b="1" dirty="0">
                <a:solidFill>
                  <a:srgbClr val="0000FF"/>
                </a:solidFill>
                <a:latin typeface="VNI-Times" pitchFamily="2" charset="0"/>
              </a:rPr>
              <a:t> </a:t>
            </a:r>
            <a:r>
              <a:rPr lang="en-US" sz="2400" b="1" dirty="0" err="1">
                <a:solidFill>
                  <a:srgbClr val="0000FF"/>
                </a:solidFill>
                <a:latin typeface="VNI-Times" pitchFamily="2" charset="0"/>
              </a:rPr>
              <a:t>khoâng</a:t>
            </a:r>
            <a:r>
              <a:rPr lang="en-US" sz="2400" b="1" dirty="0">
                <a:solidFill>
                  <a:srgbClr val="0000FF"/>
                </a:solidFill>
                <a:latin typeface="VNI-Times" pitchFamily="2" charset="0"/>
              </a:rPr>
              <a:t> ?</a:t>
            </a:r>
          </a:p>
        </p:txBody>
      </p:sp>
      <p:pic>
        <p:nvPicPr>
          <p:cNvPr id="130053" name="Picture 5" descr="LAC-QUAY"/>
          <p:cNvPicPr>
            <a:picLocks noGrp="1" noChangeAspect="1" noChangeArrowheads="1" noCrop="1"/>
          </p:cNvPicPr>
          <p:nvPr>
            <p:ph sz="half" idx="4294967295"/>
          </p:nvPr>
        </p:nvPicPr>
        <p:blipFill>
          <a:blip r:embed="rId3"/>
          <a:srcRect/>
          <a:stretch>
            <a:fillRect/>
          </a:stretch>
        </p:blipFill>
        <p:spPr>
          <a:xfrm rot="5400000" flipV="1">
            <a:off x="800100" y="3024188"/>
            <a:ext cx="2381250" cy="3333750"/>
          </a:xfrm>
          <a:noFill/>
        </p:spPr>
      </p:pic>
      <p:pic>
        <p:nvPicPr>
          <p:cNvPr id="130055" name="Picture 7" descr="NGUYEN MAY1"/>
          <p:cNvPicPr>
            <a:picLocks noGrp="1" noChangeAspect="1" noChangeArrowheads="1"/>
          </p:cNvPicPr>
          <p:nvPr>
            <p:ph sz="quarter" idx="4294967295"/>
          </p:nvPr>
        </p:nvPicPr>
        <p:blipFill>
          <a:blip r:embed="rId4">
            <a:lum bright="-24000" contrast="54000"/>
          </a:blip>
          <a:srcRect/>
          <a:stretch>
            <a:fillRect/>
          </a:stretch>
        </p:blipFill>
        <p:spPr>
          <a:xfrm>
            <a:off x="6011863" y="3500438"/>
            <a:ext cx="2663825" cy="2447925"/>
          </a:xfrm>
          <a:noFill/>
        </p:spPr>
      </p:pic>
      <p:sp>
        <p:nvSpPr>
          <p:cNvPr id="130059" name="AutoShape 11"/>
          <p:cNvSpPr>
            <a:spLocks noChangeArrowheads="1"/>
          </p:cNvSpPr>
          <p:nvPr/>
        </p:nvSpPr>
        <p:spPr bwMode="auto">
          <a:xfrm>
            <a:off x="3779838" y="4181475"/>
            <a:ext cx="2124075" cy="831850"/>
          </a:xfrm>
          <a:prstGeom prst="rightArrow">
            <a:avLst>
              <a:gd name="adj1" fmla="val 50000"/>
              <a:gd name="adj2" fmla="val 63836"/>
            </a:avLst>
          </a:prstGeom>
          <a:solidFill>
            <a:srgbClr val="FF0000"/>
          </a:solidFill>
          <a:ln w="9525">
            <a:solidFill>
              <a:schemeClr val="tx1"/>
            </a:solidFill>
            <a:miter lim="800000"/>
            <a:headEnd/>
            <a:tailEnd/>
          </a:ln>
        </p:spPr>
        <p:txBody>
          <a:bodyPr>
            <a:spAutoFit/>
          </a:bodyPr>
          <a:lstStyle/>
          <a:p>
            <a:pPr algn="ctr">
              <a:spcBef>
                <a:spcPct val="50000"/>
              </a:spcBef>
            </a:pPr>
            <a:r>
              <a:rPr lang="en-US" sz="2400" b="1">
                <a:solidFill>
                  <a:schemeClr val="accent1"/>
                </a:solidFill>
                <a:latin typeface="VNI-Times" pitchFamily="2" charset="0"/>
              </a:rPr>
              <a:t>ÖÙng duïng</a:t>
            </a:r>
          </a:p>
        </p:txBody>
      </p:sp>
      <p:sp>
        <p:nvSpPr>
          <p:cNvPr id="130060" name="Text Box 12"/>
          <p:cNvSpPr txBox="1">
            <a:spLocks noChangeArrowheads="1"/>
          </p:cNvSpPr>
          <p:nvPr/>
        </p:nvSpPr>
        <p:spPr bwMode="auto">
          <a:xfrm>
            <a:off x="468313" y="1773238"/>
            <a:ext cx="8280400" cy="1370012"/>
          </a:xfrm>
          <a:prstGeom prst="rect">
            <a:avLst/>
          </a:prstGeom>
          <a:noFill/>
          <a:ln w="9525">
            <a:noFill/>
            <a:miter lim="800000"/>
            <a:headEnd/>
            <a:tailEnd/>
          </a:ln>
        </p:spPr>
        <p:txBody>
          <a:bodyPr>
            <a:spAutoFit/>
          </a:bodyPr>
          <a:lstStyle/>
          <a:p>
            <a:pPr>
              <a:spcBef>
                <a:spcPct val="50000"/>
              </a:spcBef>
            </a:pPr>
            <a:r>
              <a:rPr lang="en-US" sz="2400" b="1" u="sng">
                <a:solidFill>
                  <a:srgbClr val="FF0000"/>
                </a:solidFill>
                <a:latin typeface="VNI-Times" pitchFamily="2" charset="0"/>
              </a:rPr>
              <a:t>Traû lôøi :</a:t>
            </a:r>
          </a:p>
          <a:p>
            <a:pPr>
              <a:spcBef>
                <a:spcPct val="50000"/>
              </a:spcBef>
            </a:pPr>
            <a:r>
              <a:rPr lang="en-US" sz="2400" b="1">
                <a:solidFill>
                  <a:srgbClr val="FF0000"/>
                </a:solidFill>
                <a:latin typeface="VNI-Times" pitchFamily="2" charset="0"/>
              </a:rPr>
              <a:t>Cô caáu tay quay- thanh laéc coù theå duøng ñeå bieán chuyeån ñoäng laéc thaønh chuyeån ñoäng quay</a:t>
            </a:r>
          </a:p>
        </p:txBody>
      </p:sp>
      <p:pic>
        <p:nvPicPr>
          <p:cNvPr id="133127" name="Picture 17" descr="FWARROW3">
            <a:hlinkClick r:id="rId5" action="ppaction://hlinksldjump"/>
          </p:cNvPr>
          <p:cNvPicPr>
            <a:picLocks noChangeAspect="1" noChangeArrowheads="1" noCrop="1"/>
          </p:cNvPicPr>
          <p:nvPr/>
        </p:nvPicPr>
        <p:blipFill>
          <a:blip r:embed="rId6"/>
          <a:srcRect/>
          <a:stretch>
            <a:fillRect/>
          </a:stretch>
        </p:blipFill>
        <p:spPr bwMode="auto">
          <a:xfrm>
            <a:off x="8567738" y="6381750"/>
            <a:ext cx="576262" cy="47625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130052"/>
                                        </p:tgtEl>
                                        <p:attrNameLst>
                                          <p:attrName>style.visibility</p:attrName>
                                        </p:attrNameLst>
                                      </p:cBhvr>
                                      <p:to>
                                        <p:strVal val="visible"/>
                                      </p:to>
                                    </p:set>
                                    <p:animEffect transition="in" filter="box(out)">
                                      <p:cBhvr>
                                        <p:cTn id="7" dur="2000"/>
                                        <p:tgtEl>
                                          <p:spTgt spid="130052"/>
                                        </p:tgtEl>
                                      </p:cBhvr>
                                    </p:animEffect>
                                  </p:childTnLst>
                                </p:cTn>
                              </p:par>
                            </p:childTnLst>
                          </p:cTn>
                        </p:par>
                        <p:par>
                          <p:cTn id="8" fill="hold">
                            <p:stCondLst>
                              <p:cond delay="2000"/>
                            </p:stCondLst>
                            <p:childTnLst>
                              <p:par>
                                <p:cTn id="9" presetID="1" presetClass="entr" presetSubtype="0" fill="hold" nodeType="afterEffect">
                                  <p:stCondLst>
                                    <p:cond delay="0"/>
                                  </p:stCondLst>
                                  <p:childTnLst>
                                    <p:set>
                                      <p:cBhvr>
                                        <p:cTn id="10" dur="1" fill="hold">
                                          <p:stCondLst>
                                            <p:cond delay="0"/>
                                          </p:stCondLst>
                                        </p:cTn>
                                        <p:tgtEl>
                                          <p:spTgt spid="13005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8" presetClass="entr" presetSubtype="3" fill="hold" grpId="0" nodeType="clickEffect">
                                  <p:stCondLst>
                                    <p:cond delay="0"/>
                                  </p:stCondLst>
                                  <p:childTnLst>
                                    <p:set>
                                      <p:cBhvr>
                                        <p:cTn id="14" dur="1" fill="hold">
                                          <p:stCondLst>
                                            <p:cond delay="0"/>
                                          </p:stCondLst>
                                        </p:cTn>
                                        <p:tgtEl>
                                          <p:spTgt spid="130060"/>
                                        </p:tgtEl>
                                        <p:attrNameLst>
                                          <p:attrName>style.visibility</p:attrName>
                                        </p:attrNameLst>
                                      </p:cBhvr>
                                      <p:to>
                                        <p:strVal val="visible"/>
                                      </p:to>
                                    </p:set>
                                    <p:animEffect transition="in" filter="strips(upRight)">
                                      <p:cBhvr>
                                        <p:cTn id="15" dur="2000"/>
                                        <p:tgtEl>
                                          <p:spTgt spid="130060"/>
                                        </p:tgtEl>
                                      </p:cBhvr>
                                    </p:animEffect>
                                  </p:childTnLst>
                                </p:cTn>
                              </p:par>
                            </p:childTnLst>
                          </p:cTn>
                        </p:par>
                        <p:par>
                          <p:cTn id="16" fill="hold">
                            <p:stCondLst>
                              <p:cond delay="2000"/>
                            </p:stCondLst>
                            <p:childTnLst>
                              <p:par>
                                <p:cTn id="17" presetID="18" presetClass="entr" presetSubtype="6" fill="hold" grpId="0" nodeType="afterEffect">
                                  <p:stCondLst>
                                    <p:cond delay="0"/>
                                  </p:stCondLst>
                                  <p:childTnLst>
                                    <p:set>
                                      <p:cBhvr>
                                        <p:cTn id="18" dur="1" fill="hold">
                                          <p:stCondLst>
                                            <p:cond delay="0"/>
                                          </p:stCondLst>
                                        </p:cTn>
                                        <p:tgtEl>
                                          <p:spTgt spid="130059"/>
                                        </p:tgtEl>
                                        <p:attrNameLst>
                                          <p:attrName>style.visibility</p:attrName>
                                        </p:attrNameLst>
                                      </p:cBhvr>
                                      <p:to>
                                        <p:strVal val="visible"/>
                                      </p:to>
                                    </p:set>
                                    <p:animEffect transition="in" filter="strips(downRight)">
                                      <p:cBhvr>
                                        <p:cTn id="19" dur="500"/>
                                        <p:tgtEl>
                                          <p:spTgt spid="130059"/>
                                        </p:tgtEl>
                                      </p:cBhvr>
                                    </p:animEffect>
                                  </p:childTnLst>
                                </p:cTn>
                              </p:par>
                            </p:childTnLst>
                          </p:cTn>
                        </p:par>
                        <p:par>
                          <p:cTn id="20" fill="hold">
                            <p:stCondLst>
                              <p:cond delay="2500"/>
                            </p:stCondLst>
                            <p:childTnLst>
                              <p:par>
                                <p:cTn id="21" presetID="20" presetClass="entr" presetSubtype="0" fill="hold" nodeType="afterEffect">
                                  <p:stCondLst>
                                    <p:cond delay="0"/>
                                  </p:stCondLst>
                                  <p:childTnLst>
                                    <p:set>
                                      <p:cBhvr>
                                        <p:cTn id="22" dur="1" fill="hold">
                                          <p:stCondLst>
                                            <p:cond delay="0"/>
                                          </p:stCondLst>
                                        </p:cTn>
                                        <p:tgtEl>
                                          <p:spTgt spid="130055"/>
                                        </p:tgtEl>
                                        <p:attrNameLst>
                                          <p:attrName>style.visibility</p:attrName>
                                        </p:attrNameLst>
                                      </p:cBhvr>
                                      <p:to>
                                        <p:strVal val="visible"/>
                                      </p:to>
                                    </p:set>
                                    <p:animEffect transition="in" filter="wedge">
                                      <p:cBhvr>
                                        <p:cTn id="23" dur="2000"/>
                                        <p:tgtEl>
                                          <p:spTgt spid="1300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52" grpId="0"/>
      <p:bldP spid="130059" grpId="0" animBg="1"/>
      <p:bldP spid="13006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5170" name="Picture 6" descr="quat"/>
          <p:cNvPicPr>
            <a:picLocks noGrp="1" noChangeAspect="1" noChangeArrowheads="1" noCrop="1"/>
          </p:cNvPicPr>
          <p:nvPr>
            <p:ph sz="half" idx="4294967295"/>
          </p:nvPr>
        </p:nvPicPr>
        <p:blipFill>
          <a:blip r:embed="rId3"/>
          <a:srcRect/>
          <a:stretch>
            <a:fillRect/>
          </a:stretch>
        </p:blipFill>
        <p:spPr>
          <a:xfrm>
            <a:off x="914400" y="2057400"/>
            <a:ext cx="1295400" cy="2663825"/>
          </a:xfrm>
          <a:noFill/>
        </p:spPr>
      </p:pic>
      <p:sp>
        <p:nvSpPr>
          <p:cNvPr id="135172" name="Rectangle 2"/>
          <p:cNvSpPr>
            <a:spLocks noGrp="1" noChangeArrowheads="1"/>
          </p:cNvSpPr>
          <p:nvPr>
            <p:ph type="title" idx="4294967295"/>
          </p:nvPr>
        </p:nvSpPr>
        <p:spPr>
          <a:xfrm>
            <a:off x="468313" y="260350"/>
            <a:ext cx="8229600" cy="936625"/>
          </a:xfrm>
          <a:solidFill>
            <a:srgbClr val="F8A6F0"/>
          </a:solidFill>
        </p:spPr>
        <p:txBody>
          <a:bodyPr/>
          <a:lstStyle/>
          <a:p>
            <a:pPr eaLnBrk="1" hangingPunct="1"/>
            <a:r>
              <a:rPr lang="en-US" sz="3200" b="1" smtClean="0">
                <a:solidFill>
                  <a:srgbClr val="FF3300"/>
                </a:solidFill>
                <a:latin typeface="VNI-Aptima" pitchFamily="2" charset="0"/>
              </a:rPr>
              <a:t>Caùc öùng duïng cuûa cô caáu quay thaønh </a:t>
            </a:r>
            <a:br>
              <a:rPr lang="en-US" sz="3200" b="1" smtClean="0">
                <a:solidFill>
                  <a:srgbClr val="FF3300"/>
                </a:solidFill>
                <a:latin typeface="VNI-Aptima" pitchFamily="2" charset="0"/>
              </a:rPr>
            </a:br>
            <a:r>
              <a:rPr lang="en-US" sz="3200" b="1" smtClean="0">
                <a:solidFill>
                  <a:srgbClr val="FF3300"/>
                </a:solidFill>
                <a:latin typeface="VNI-Aptima" pitchFamily="2" charset="0"/>
              </a:rPr>
              <a:t>chuyeån  ñoäng laéc</a:t>
            </a:r>
          </a:p>
        </p:txBody>
      </p:sp>
      <p:pic>
        <p:nvPicPr>
          <p:cNvPr id="135173" name="Picture 10" descr="J0283226"/>
          <p:cNvPicPr>
            <a:picLocks noChangeAspect="1" noChangeArrowheads="1" noCrop="1"/>
          </p:cNvPicPr>
          <p:nvPr/>
        </p:nvPicPr>
        <p:blipFill>
          <a:blip r:embed="rId4">
            <a:lum bright="12000"/>
          </a:blip>
          <a:srcRect/>
          <a:stretch>
            <a:fillRect/>
          </a:stretch>
        </p:blipFill>
        <p:spPr bwMode="auto">
          <a:xfrm>
            <a:off x="4419600" y="1752600"/>
            <a:ext cx="3455988" cy="2305050"/>
          </a:xfrm>
          <a:prstGeom prst="rect">
            <a:avLst/>
          </a:prstGeom>
          <a:noFill/>
          <a:ln w="9525">
            <a:noFill/>
            <a:miter lim="800000"/>
            <a:headEnd/>
            <a:tailEnd/>
          </a:ln>
        </p:spPr>
      </p:pic>
      <p:sp>
        <p:nvSpPr>
          <p:cNvPr id="135175" name="Text Box 20"/>
          <p:cNvSpPr txBox="1">
            <a:spLocks noChangeArrowheads="1"/>
          </p:cNvSpPr>
          <p:nvPr/>
        </p:nvSpPr>
        <p:spPr bwMode="auto">
          <a:xfrm>
            <a:off x="2133600" y="3581400"/>
            <a:ext cx="1727200" cy="457200"/>
          </a:xfrm>
          <a:prstGeom prst="rect">
            <a:avLst/>
          </a:prstGeom>
          <a:noFill/>
          <a:ln w="9525">
            <a:noFill/>
            <a:miter lim="800000"/>
            <a:headEnd/>
            <a:tailEnd/>
          </a:ln>
        </p:spPr>
        <p:txBody>
          <a:bodyPr>
            <a:spAutoFit/>
          </a:bodyPr>
          <a:lstStyle/>
          <a:p>
            <a:pPr algn="ctr">
              <a:spcBef>
                <a:spcPct val="50000"/>
              </a:spcBef>
            </a:pPr>
            <a:r>
              <a:rPr lang="en-US" sz="2400" b="1">
                <a:solidFill>
                  <a:srgbClr val="0000FF"/>
                </a:solidFill>
                <a:latin typeface="VNI-Aptima" pitchFamily="2" charset="0"/>
              </a:rPr>
              <a:t>Quaït maùy</a:t>
            </a:r>
          </a:p>
        </p:txBody>
      </p:sp>
      <p:sp>
        <p:nvSpPr>
          <p:cNvPr id="135176" name="Text Box 21"/>
          <p:cNvSpPr txBox="1">
            <a:spLocks noChangeArrowheads="1"/>
          </p:cNvSpPr>
          <p:nvPr/>
        </p:nvSpPr>
        <p:spPr bwMode="auto">
          <a:xfrm>
            <a:off x="2667000" y="4038600"/>
            <a:ext cx="1655763" cy="579438"/>
          </a:xfrm>
          <a:prstGeom prst="rect">
            <a:avLst/>
          </a:prstGeom>
          <a:noFill/>
          <a:ln w="9525">
            <a:noFill/>
            <a:miter lim="800000"/>
            <a:headEnd/>
            <a:tailEnd/>
          </a:ln>
        </p:spPr>
        <p:txBody>
          <a:bodyPr>
            <a:spAutoFit/>
          </a:bodyPr>
          <a:lstStyle/>
          <a:p>
            <a:pPr algn="ctr">
              <a:spcBef>
                <a:spcPct val="50000"/>
              </a:spcBef>
            </a:pPr>
            <a:endParaRPr lang="en-GB" sz="3200">
              <a:latin typeface="VNI-Avo" pitchFamily="2" charset="0"/>
            </a:endParaRPr>
          </a:p>
        </p:txBody>
      </p:sp>
      <p:sp>
        <p:nvSpPr>
          <p:cNvPr id="135178" name="Text Box 23"/>
          <p:cNvSpPr txBox="1">
            <a:spLocks noChangeArrowheads="1"/>
          </p:cNvSpPr>
          <p:nvPr/>
        </p:nvSpPr>
        <p:spPr bwMode="auto">
          <a:xfrm>
            <a:off x="5410200" y="4267200"/>
            <a:ext cx="2016125" cy="457200"/>
          </a:xfrm>
          <a:prstGeom prst="rect">
            <a:avLst/>
          </a:prstGeom>
          <a:noFill/>
          <a:ln w="9525">
            <a:noFill/>
            <a:miter lim="800000"/>
            <a:headEnd/>
            <a:tailEnd/>
          </a:ln>
        </p:spPr>
        <p:txBody>
          <a:bodyPr>
            <a:spAutoFit/>
          </a:bodyPr>
          <a:lstStyle/>
          <a:p>
            <a:pPr algn="ctr">
              <a:spcBef>
                <a:spcPct val="50000"/>
              </a:spcBef>
            </a:pPr>
            <a:r>
              <a:rPr lang="en-US" sz="2400" b="1">
                <a:solidFill>
                  <a:srgbClr val="0000FF"/>
                </a:solidFill>
                <a:latin typeface="VNI-Aptima" pitchFamily="2" charset="0"/>
              </a:rPr>
              <a:t>Maùy huùt daàu</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2754" name="7.avi">
            <a:hlinkClick r:id="" action="ppaction://media"/>
          </p:cNvPr>
          <p:cNvPicPr>
            <a:picLocks noGrp="1" noRot="1" noChangeAspect="1" noChangeArrowheads="1"/>
          </p:cNvPicPr>
          <p:nvPr>
            <p:ph/>
            <a:videoFile r:link="rId1"/>
          </p:nvPr>
        </p:nvPicPr>
        <p:blipFill>
          <a:blip r:embed="rId4"/>
          <a:srcRect/>
          <a:stretch>
            <a:fillRect/>
          </a:stretch>
        </p:blipFill>
        <p:spPr>
          <a:xfrm>
            <a:off x="0" y="152400"/>
            <a:ext cx="4953000" cy="3408363"/>
          </a:xfrm>
          <a:ln/>
        </p:spPr>
      </p:pic>
      <p:sp>
        <p:nvSpPr>
          <p:cNvPr id="202755" name="Text Box 3"/>
          <p:cNvSpPr txBox="1">
            <a:spLocks noChangeArrowheads="1"/>
          </p:cNvSpPr>
          <p:nvPr/>
        </p:nvSpPr>
        <p:spPr bwMode="auto">
          <a:xfrm>
            <a:off x="304800" y="3810000"/>
            <a:ext cx="8153400" cy="1190625"/>
          </a:xfrm>
          <a:prstGeom prst="rect">
            <a:avLst/>
          </a:prstGeom>
          <a:solidFill>
            <a:srgbClr val="FFFF00"/>
          </a:solidFill>
          <a:ln w="9525">
            <a:noFill/>
            <a:miter lim="800000"/>
            <a:headEnd/>
            <a:tailEnd/>
          </a:ln>
          <a:effectLst/>
        </p:spPr>
        <p:txBody>
          <a:bodyPr>
            <a:spAutoFit/>
          </a:bodyPr>
          <a:lstStyle/>
          <a:p>
            <a:pPr>
              <a:spcBef>
                <a:spcPct val="50000"/>
              </a:spcBef>
            </a:pPr>
            <a:r>
              <a:rPr lang="en-US" sz="3600">
                <a:latin typeface="Times New Roman" pitchFamily="18" charset="0"/>
              </a:rPr>
              <a:t>    </a:t>
            </a:r>
            <a:r>
              <a:rPr lang="en-US" sz="3600">
                <a:solidFill>
                  <a:srgbClr val="0000CC"/>
                </a:solidFill>
                <a:latin typeface="Times New Roman" pitchFamily="18" charset="0"/>
              </a:rPr>
              <a:t>Cơ cấu biến chuyển động quay thành chuyển động ………. .của pit tông-xi lanh</a:t>
            </a:r>
          </a:p>
        </p:txBody>
      </p:sp>
      <p:pic>
        <p:nvPicPr>
          <p:cNvPr id="23576" name="Picture 24" descr="piston2"/>
          <p:cNvPicPr>
            <a:picLocks noChangeAspect="1" noChangeArrowheads="1" noCrop="1"/>
          </p:cNvPicPr>
          <p:nvPr/>
        </p:nvPicPr>
        <p:blipFill>
          <a:blip r:embed="rId5"/>
          <a:srcRect/>
          <a:stretch>
            <a:fillRect/>
          </a:stretch>
        </p:blipFill>
        <p:spPr bwMode="auto">
          <a:xfrm>
            <a:off x="5410200" y="1295400"/>
            <a:ext cx="2895600" cy="1943100"/>
          </a:xfrm>
          <a:prstGeom prst="rect">
            <a:avLst/>
          </a:prstGeom>
          <a:noFill/>
          <a:ln w="9525">
            <a:noFill/>
            <a:miter lim="800000"/>
            <a:headEnd/>
            <a:tailEnd/>
          </a:ln>
        </p:spPr>
      </p:pic>
      <p:sp>
        <p:nvSpPr>
          <p:cNvPr id="202757" name="Text Box 5"/>
          <p:cNvSpPr txBox="1">
            <a:spLocks noChangeArrowheads="1"/>
          </p:cNvSpPr>
          <p:nvPr/>
        </p:nvSpPr>
        <p:spPr bwMode="auto">
          <a:xfrm>
            <a:off x="457200" y="5029200"/>
            <a:ext cx="8153400" cy="1190625"/>
          </a:xfrm>
          <a:prstGeom prst="rect">
            <a:avLst/>
          </a:prstGeom>
          <a:noFill/>
          <a:ln w="9525">
            <a:noFill/>
            <a:miter lim="800000"/>
            <a:headEnd/>
            <a:tailEnd/>
          </a:ln>
          <a:effectLst/>
        </p:spPr>
        <p:txBody>
          <a:bodyPr>
            <a:spAutoFit/>
          </a:bodyPr>
          <a:lstStyle/>
          <a:p>
            <a:pPr>
              <a:spcBef>
                <a:spcPct val="50000"/>
              </a:spcBef>
            </a:pPr>
            <a:r>
              <a:rPr lang="en-US" sz="3600">
                <a:solidFill>
                  <a:srgbClr val="0000CC"/>
                </a:solidFill>
                <a:latin typeface="Times New Roman" pitchFamily="18" charset="0"/>
              </a:rPr>
              <a:t>Biến đổi chuyển động quay thành chuyển động </a:t>
            </a:r>
            <a:r>
              <a:rPr lang="en-US" sz="3600">
                <a:solidFill>
                  <a:srgbClr val="FF0066"/>
                </a:solidFill>
                <a:latin typeface="Times New Roman" pitchFamily="18" charset="0"/>
              </a:rPr>
              <a:t>…</a:t>
            </a:r>
            <a:r>
              <a:rPr lang="en-US" sz="3600">
                <a:solidFill>
                  <a:srgbClr val="0000CC"/>
                </a:solidFill>
                <a:latin typeface="Times New Roman" pitchFamily="18" charset="0"/>
              </a:rPr>
              <a:t> của thanh truyền</a:t>
            </a:r>
          </a:p>
        </p:txBody>
      </p:sp>
    </p:spTree>
  </p:cSld>
  <p:clrMapOvr>
    <a:masterClrMapping/>
  </p:clrMapOvr>
  <p:timing>
    <p:tnLst>
      <p:par>
        <p:cTn id="1" dur="indefinite" restart="never" nodeType="tmRoot">
          <p:childTnLst>
            <p:video>
              <p:cMediaNode>
                <p:cTn id="2" fill="hold" display="0">
                  <p:stCondLst>
                    <p:cond delay="indefinite"/>
                  </p:stCondLst>
                  <p:endCondLst>
                    <p:cond evt="onNext" delay="0">
                      <p:tgtEl>
                        <p:sldTgt/>
                      </p:tgtEl>
                    </p:cond>
                    <p:cond evt="onPrev" delay="0">
                      <p:tgtEl>
                        <p:sldTgt/>
                      </p:tgtEl>
                    </p:cond>
                  </p:endCondLst>
                </p:cTn>
                <p:tgtEl>
                  <p:spTgt spid="202754"/>
                </p:tgtEl>
              </p:cMediaNode>
            </p:video>
            <p:seq concurrent="1" nextAc="seek">
              <p:cTn id="3" restart="whenNotActive" fill="hold" evtFilter="cancelBubble" nodeType="interactiveSeq">
                <p:stCondLst>
                  <p:cond evt="onClick" delay="0">
                    <p:tgtEl>
                      <p:spTgt spid="202754"/>
                    </p:tgtEl>
                  </p:cond>
                </p:stCondLst>
                <p:endSync evt="end" delay="0">
                  <p:rtn val="all"/>
                </p:endSync>
                <p:childTnLst>
                  <p:par>
                    <p:cTn id="4" fill="hold">
                      <p:stCondLst>
                        <p:cond delay="0"/>
                      </p:stCondLst>
                      <p:childTnLst>
                        <p:par>
                          <p:cTn id="5" fill="hold">
                            <p:stCondLst>
                              <p:cond delay="0"/>
                            </p:stCondLst>
                            <p:childTnLst>
                              <p:par>
                                <p:cTn id="6" presetID="2" presetClass="mediacall" presetSubtype="0" fill="hold" nodeType="withEffect">
                                  <p:stCondLst>
                                    <p:cond delay="0"/>
                                  </p:stCondLst>
                                  <p:childTnLst>
                                    <p:cmd type="call" cmd="togglePause">
                                      <p:cBhvr>
                                        <p:cTn id="7" dur="1" fill="hold"/>
                                        <p:tgtEl>
                                          <p:spTgt spid="202754"/>
                                        </p:tgtEl>
                                      </p:cBhvr>
                                    </p:cmd>
                                  </p:childTnLst>
                                </p:cTn>
                              </p:par>
                            </p:childTnLst>
                          </p:cTn>
                        </p:par>
                      </p:childTnLst>
                    </p:cTn>
                  </p:par>
                </p:childTnLst>
              </p:cTn>
              <p:nextCondLst>
                <p:cond evt="onClick" delay="0">
                  <p:tgtEl>
                    <p:spTgt spid="202754"/>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4626" name="7.avi">
            <a:hlinkClick r:id="" action="ppaction://media"/>
          </p:cNvPr>
          <p:cNvPicPr>
            <a:picLocks noGrp="1" noRot="1" noChangeAspect="1" noChangeArrowheads="1"/>
          </p:cNvPicPr>
          <p:nvPr>
            <p:ph/>
            <a:videoFile r:link="rId1"/>
          </p:nvPr>
        </p:nvPicPr>
        <p:blipFill>
          <a:blip r:embed="rId4"/>
          <a:srcRect/>
          <a:stretch>
            <a:fillRect/>
          </a:stretch>
        </p:blipFill>
        <p:spPr>
          <a:xfrm>
            <a:off x="0" y="152400"/>
            <a:ext cx="4953000" cy="3408363"/>
          </a:xfrm>
          <a:ln/>
        </p:spPr>
      </p:pic>
      <p:sp>
        <p:nvSpPr>
          <p:cNvPr id="154627" name="Text Box 3"/>
          <p:cNvSpPr txBox="1">
            <a:spLocks noChangeArrowheads="1"/>
          </p:cNvSpPr>
          <p:nvPr/>
        </p:nvSpPr>
        <p:spPr bwMode="auto">
          <a:xfrm>
            <a:off x="304800" y="3810000"/>
            <a:ext cx="8153400" cy="1190625"/>
          </a:xfrm>
          <a:prstGeom prst="rect">
            <a:avLst/>
          </a:prstGeom>
          <a:solidFill>
            <a:srgbClr val="FFFF00"/>
          </a:solidFill>
          <a:ln w="9525">
            <a:noFill/>
            <a:miter lim="800000"/>
            <a:headEnd/>
            <a:tailEnd/>
          </a:ln>
          <a:effectLst/>
        </p:spPr>
        <p:txBody>
          <a:bodyPr>
            <a:spAutoFit/>
          </a:bodyPr>
          <a:lstStyle/>
          <a:p>
            <a:pPr>
              <a:spcBef>
                <a:spcPct val="50000"/>
              </a:spcBef>
            </a:pPr>
            <a:r>
              <a:rPr lang="en-US" sz="3600">
                <a:latin typeface="Times New Roman" pitchFamily="18" charset="0"/>
              </a:rPr>
              <a:t>    </a:t>
            </a:r>
            <a:r>
              <a:rPr lang="en-US" sz="3600">
                <a:solidFill>
                  <a:srgbClr val="0000CC"/>
                </a:solidFill>
                <a:latin typeface="Times New Roman" pitchFamily="18" charset="0"/>
              </a:rPr>
              <a:t>Cơ cấu biến chuyển động quay thành chuyển động </a:t>
            </a:r>
            <a:r>
              <a:rPr lang="en-US" sz="3600">
                <a:solidFill>
                  <a:srgbClr val="FF0066"/>
                </a:solidFill>
                <a:latin typeface="Times New Roman" pitchFamily="18" charset="0"/>
              </a:rPr>
              <a:t>tịnh tiến</a:t>
            </a:r>
            <a:r>
              <a:rPr lang="en-US" sz="3600">
                <a:solidFill>
                  <a:srgbClr val="0000CC"/>
                </a:solidFill>
                <a:latin typeface="Times New Roman" pitchFamily="18" charset="0"/>
              </a:rPr>
              <a:t> .của pit tông-xi lanh</a:t>
            </a:r>
          </a:p>
        </p:txBody>
      </p:sp>
      <p:pic>
        <p:nvPicPr>
          <p:cNvPr id="23576" name="Picture 24" descr="piston2"/>
          <p:cNvPicPr>
            <a:picLocks noChangeAspect="1" noChangeArrowheads="1" noCrop="1"/>
          </p:cNvPicPr>
          <p:nvPr/>
        </p:nvPicPr>
        <p:blipFill>
          <a:blip r:embed="rId5"/>
          <a:srcRect/>
          <a:stretch>
            <a:fillRect/>
          </a:stretch>
        </p:blipFill>
        <p:spPr bwMode="auto">
          <a:xfrm>
            <a:off x="4953000" y="152400"/>
            <a:ext cx="5029200" cy="3375025"/>
          </a:xfrm>
          <a:prstGeom prst="rect">
            <a:avLst/>
          </a:prstGeom>
          <a:noFill/>
          <a:ln w="9525">
            <a:noFill/>
            <a:miter lim="800000"/>
            <a:headEnd/>
            <a:tailEnd/>
          </a:ln>
        </p:spPr>
      </p:pic>
      <p:sp>
        <p:nvSpPr>
          <p:cNvPr id="154629" name="Text Box 5"/>
          <p:cNvSpPr txBox="1">
            <a:spLocks noChangeArrowheads="1"/>
          </p:cNvSpPr>
          <p:nvPr/>
        </p:nvSpPr>
        <p:spPr bwMode="auto">
          <a:xfrm>
            <a:off x="457200" y="5029200"/>
            <a:ext cx="8153400" cy="1190625"/>
          </a:xfrm>
          <a:prstGeom prst="rect">
            <a:avLst/>
          </a:prstGeom>
          <a:noFill/>
          <a:ln w="9525">
            <a:noFill/>
            <a:miter lim="800000"/>
            <a:headEnd/>
            <a:tailEnd/>
          </a:ln>
          <a:effectLst/>
        </p:spPr>
        <p:txBody>
          <a:bodyPr>
            <a:spAutoFit/>
          </a:bodyPr>
          <a:lstStyle/>
          <a:p>
            <a:pPr>
              <a:spcBef>
                <a:spcPct val="50000"/>
              </a:spcBef>
            </a:pPr>
            <a:r>
              <a:rPr lang="en-US" sz="3600">
                <a:solidFill>
                  <a:srgbClr val="0000CC"/>
                </a:solidFill>
                <a:latin typeface="Times New Roman" pitchFamily="18" charset="0"/>
              </a:rPr>
              <a:t>Biến đổi chuyển động quay thành chuyển động </a:t>
            </a:r>
            <a:r>
              <a:rPr lang="en-US" sz="3600">
                <a:solidFill>
                  <a:srgbClr val="FF0066"/>
                </a:solidFill>
                <a:latin typeface="Times New Roman" pitchFamily="18" charset="0"/>
              </a:rPr>
              <a:t>lắc</a:t>
            </a:r>
            <a:r>
              <a:rPr lang="en-US" sz="3600">
                <a:solidFill>
                  <a:srgbClr val="0000CC"/>
                </a:solidFill>
                <a:latin typeface="Times New Roman" pitchFamily="18" charset="0"/>
              </a:rPr>
              <a:t> của thanh truyền</a:t>
            </a:r>
          </a:p>
        </p:txBody>
      </p:sp>
    </p:spTree>
  </p:cSld>
  <p:clrMapOvr>
    <a:masterClrMapping/>
  </p:clrMapOvr>
  <p:timing>
    <p:tnLst>
      <p:par>
        <p:cTn id="1" dur="indefinite" restart="never" nodeType="tmRoot">
          <p:childTnLst>
            <p:video>
              <p:cMediaNode>
                <p:cTn id="2" fill="hold" display="0">
                  <p:stCondLst>
                    <p:cond delay="indefinite"/>
                  </p:stCondLst>
                  <p:endCondLst>
                    <p:cond evt="onNext" delay="0">
                      <p:tgtEl>
                        <p:sldTgt/>
                      </p:tgtEl>
                    </p:cond>
                    <p:cond evt="onPrev" delay="0">
                      <p:tgtEl>
                        <p:sldTgt/>
                      </p:tgtEl>
                    </p:cond>
                  </p:endCondLst>
                </p:cTn>
                <p:tgtEl>
                  <p:spTgt spid="154626"/>
                </p:tgtEl>
              </p:cMediaNode>
            </p:vide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Text Box 2"/>
          <p:cNvSpPr txBox="1">
            <a:spLocks noChangeArrowheads="1"/>
          </p:cNvSpPr>
          <p:nvPr/>
        </p:nvSpPr>
        <p:spPr bwMode="auto">
          <a:xfrm>
            <a:off x="0" y="76200"/>
            <a:ext cx="8991600" cy="860425"/>
          </a:xfrm>
          <a:prstGeom prst="rect">
            <a:avLst/>
          </a:prstGeom>
          <a:noFill/>
          <a:ln w="38100">
            <a:solidFill>
              <a:schemeClr val="tx1"/>
            </a:solidFill>
            <a:miter lim="800000"/>
            <a:headEnd/>
            <a:tailEnd/>
          </a:ln>
          <a:effectLst/>
        </p:spPr>
        <p:txBody>
          <a:bodyPr>
            <a:spAutoFit/>
          </a:bodyPr>
          <a:lstStyle/>
          <a:p>
            <a:pPr>
              <a:spcBef>
                <a:spcPct val="50000"/>
              </a:spcBef>
            </a:pPr>
            <a:r>
              <a:rPr lang="en-US" sz="2400" b="1">
                <a:solidFill>
                  <a:srgbClr val="FB0534"/>
                </a:solidFill>
                <a:latin typeface="VNI-Aptima" pitchFamily="2" charset="0"/>
              </a:rPr>
              <a:t>       Haõy choïn nhöõng cuïm töø thích hôïp ñieàn vaøo caùc choã troáng ñeå mieâu taû hoaït ñoäng cuûa cô caáu tay quay - thanh laéc</a:t>
            </a:r>
          </a:p>
        </p:txBody>
      </p:sp>
      <p:sp>
        <p:nvSpPr>
          <p:cNvPr id="175107" name="Text Box 3"/>
          <p:cNvSpPr txBox="1">
            <a:spLocks noChangeArrowheads="1"/>
          </p:cNvSpPr>
          <p:nvPr/>
        </p:nvSpPr>
        <p:spPr bwMode="auto">
          <a:xfrm>
            <a:off x="0" y="1676400"/>
            <a:ext cx="8818563" cy="1187450"/>
          </a:xfrm>
          <a:prstGeom prst="rect">
            <a:avLst/>
          </a:prstGeom>
          <a:noFill/>
          <a:ln w="9525">
            <a:noFill/>
            <a:miter lim="800000"/>
            <a:headEnd/>
            <a:tailEnd/>
          </a:ln>
          <a:effectLst/>
        </p:spPr>
        <p:txBody>
          <a:bodyPr>
            <a:spAutoFit/>
          </a:bodyPr>
          <a:lstStyle/>
          <a:p>
            <a:pPr>
              <a:spcBef>
                <a:spcPct val="50000"/>
              </a:spcBef>
            </a:pPr>
            <a:r>
              <a:rPr lang="en-US" sz="2400" b="1">
                <a:solidFill>
                  <a:srgbClr val="0000FF"/>
                </a:solidFill>
                <a:latin typeface="VNI-Aptima" pitchFamily="2" charset="0"/>
              </a:rPr>
              <a:t>Neáu tay quay laø moät khaâu daãn, khi ……………quay ñeàu quanh truïc A, thoâng qua ………………..laøm ……………laéc qua laéc laïi quanh truïc D moät goùc naøo ñoù.</a:t>
            </a:r>
          </a:p>
        </p:txBody>
      </p:sp>
      <p:sp>
        <p:nvSpPr>
          <p:cNvPr id="175108" name="Text Box 4"/>
          <p:cNvSpPr txBox="1">
            <a:spLocks noChangeArrowheads="1"/>
          </p:cNvSpPr>
          <p:nvPr/>
        </p:nvSpPr>
        <p:spPr bwMode="auto">
          <a:xfrm>
            <a:off x="457200" y="1066800"/>
            <a:ext cx="8388350" cy="457200"/>
          </a:xfrm>
          <a:prstGeom prst="rect">
            <a:avLst/>
          </a:prstGeom>
          <a:noFill/>
          <a:ln w="9525">
            <a:noFill/>
            <a:miter lim="800000"/>
            <a:headEnd/>
            <a:tailEnd/>
          </a:ln>
          <a:effectLst/>
        </p:spPr>
        <p:txBody>
          <a:bodyPr>
            <a:spAutoFit/>
          </a:bodyPr>
          <a:lstStyle/>
          <a:p>
            <a:pPr algn="ctr">
              <a:spcBef>
                <a:spcPct val="50000"/>
              </a:spcBef>
            </a:pPr>
            <a:r>
              <a:rPr lang="en-US" sz="2400" b="1">
                <a:solidFill>
                  <a:srgbClr val="009900"/>
                </a:solidFill>
                <a:latin typeface="VNI-Aptima" pitchFamily="2" charset="0"/>
                <a:hlinkClick r:id="rId3" action="ppaction://hlinksldjump"/>
              </a:rPr>
              <a:t>Tay quay, Trục, thanh laéc, gía đỡ, thanh truyeàn</a:t>
            </a:r>
            <a:r>
              <a:rPr lang="en-US" sz="2400" b="1">
                <a:solidFill>
                  <a:srgbClr val="009900"/>
                </a:solidFill>
                <a:latin typeface="VNI-Aptima" pitchFamily="2" charset="0"/>
              </a:rPr>
              <a:t>. </a:t>
            </a:r>
          </a:p>
        </p:txBody>
      </p:sp>
      <p:sp>
        <p:nvSpPr>
          <p:cNvPr id="175109" name="Text Box 5"/>
          <p:cNvSpPr txBox="1">
            <a:spLocks noChangeArrowheads="1"/>
          </p:cNvSpPr>
          <p:nvPr/>
        </p:nvSpPr>
        <p:spPr bwMode="auto">
          <a:xfrm>
            <a:off x="6732588" y="5661025"/>
            <a:ext cx="2087562" cy="457200"/>
          </a:xfrm>
          <a:prstGeom prst="rect">
            <a:avLst/>
          </a:prstGeom>
          <a:noFill/>
          <a:ln w="9525">
            <a:noFill/>
            <a:miter lim="800000"/>
            <a:headEnd/>
            <a:tailEnd/>
          </a:ln>
          <a:effectLst/>
        </p:spPr>
        <p:txBody>
          <a:bodyPr>
            <a:spAutoFit/>
          </a:bodyPr>
          <a:lstStyle/>
          <a:p>
            <a:pPr algn="ctr">
              <a:spcBef>
                <a:spcPct val="50000"/>
              </a:spcBef>
            </a:pPr>
            <a:r>
              <a:rPr lang="en-GB" sz="2400" b="1">
                <a:solidFill>
                  <a:srgbClr val="FF3300"/>
                </a:solidFill>
                <a:latin typeface="VNI-Aptima" pitchFamily="2" charset="0"/>
              </a:rPr>
              <a:t>Thanh truyeàn</a:t>
            </a:r>
          </a:p>
        </p:txBody>
      </p:sp>
      <p:sp>
        <p:nvSpPr>
          <p:cNvPr id="175110" name="Text Box 6"/>
          <p:cNvSpPr txBox="1">
            <a:spLocks noChangeArrowheads="1"/>
          </p:cNvSpPr>
          <p:nvPr/>
        </p:nvSpPr>
        <p:spPr bwMode="auto">
          <a:xfrm>
            <a:off x="3995738" y="5661025"/>
            <a:ext cx="2087562" cy="457200"/>
          </a:xfrm>
          <a:prstGeom prst="rect">
            <a:avLst/>
          </a:prstGeom>
          <a:noFill/>
          <a:ln w="9525">
            <a:noFill/>
            <a:miter lim="800000"/>
            <a:headEnd/>
            <a:tailEnd/>
          </a:ln>
          <a:effectLst/>
        </p:spPr>
        <p:txBody>
          <a:bodyPr>
            <a:spAutoFit/>
          </a:bodyPr>
          <a:lstStyle/>
          <a:p>
            <a:pPr algn="ctr">
              <a:spcBef>
                <a:spcPct val="50000"/>
              </a:spcBef>
            </a:pPr>
            <a:r>
              <a:rPr lang="en-GB" sz="2400" b="1">
                <a:solidFill>
                  <a:srgbClr val="FF3300"/>
                </a:solidFill>
                <a:latin typeface="VNI-Aptima" pitchFamily="2" charset="0"/>
              </a:rPr>
              <a:t>Tay quay</a:t>
            </a:r>
          </a:p>
        </p:txBody>
      </p:sp>
      <p:sp>
        <p:nvSpPr>
          <p:cNvPr id="175111" name="Text Box 7"/>
          <p:cNvSpPr txBox="1">
            <a:spLocks noChangeArrowheads="1"/>
          </p:cNvSpPr>
          <p:nvPr/>
        </p:nvSpPr>
        <p:spPr bwMode="auto">
          <a:xfrm>
            <a:off x="5292725" y="6400800"/>
            <a:ext cx="2087563" cy="457200"/>
          </a:xfrm>
          <a:prstGeom prst="rect">
            <a:avLst/>
          </a:prstGeom>
          <a:noFill/>
          <a:ln w="9525">
            <a:noFill/>
            <a:miter lim="800000"/>
            <a:headEnd/>
            <a:tailEnd/>
          </a:ln>
          <a:effectLst/>
        </p:spPr>
        <p:txBody>
          <a:bodyPr>
            <a:spAutoFit/>
          </a:bodyPr>
          <a:lstStyle/>
          <a:p>
            <a:pPr algn="ctr">
              <a:spcBef>
                <a:spcPct val="50000"/>
              </a:spcBef>
            </a:pPr>
            <a:r>
              <a:rPr lang="en-GB" sz="2400" b="1">
                <a:solidFill>
                  <a:srgbClr val="FF3300"/>
                </a:solidFill>
                <a:latin typeface="VNI-Aptima" pitchFamily="2" charset="0"/>
              </a:rPr>
              <a:t>Thanh laéc</a:t>
            </a:r>
          </a:p>
        </p:txBody>
      </p:sp>
      <p:sp>
        <p:nvSpPr>
          <p:cNvPr id="175112" name="Rectangle 8"/>
          <p:cNvSpPr>
            <a:spLocks noChangeArrowheads="1"/>
          </p:cNvSpPr>
          <p:nvPr/>
        </p:nvSpPr>
        <p:spPr bwMode="auto">
          <a:xfrm>
            <a:off x="4211638" y="5734050"/>
            <a:ext cx="4932362" cy="1123950"/>
          </a:xfrm>
          <a:prstGeom prst="rect">
            <a:avLst/>
          </a:prstGeom>
          <a:solidFill>
            <a:schemeClr val="accent1"/>
          </a:solidFill>
          <a:ln w="9525">
            <a:solidFill>
              <a:schemeClr val="accent1"/>
            </a:solidFill>
            <a:miter lim="800000"/>
            <a:headEnd/>
            <a:tailEnd/>
          </a:ln>
          <a:effectLst/>
        </p:spPr>
        <p:txBody>
          <a:bodyPr wrap="none" anchor="ctr"/>
          <a:lstStyle/>
          <a:p>
            <a:pPr algn="ctr"/>
            <a:endParaRPr lang="en-GB" sz="3200">
              <a:solidFill>
                <a:schemeClr val="accent1"/>
              </a:solidFill>
              <a:latin typeface="VNI-Avo" pitchFamily="2" charset="0"/>
            </a:endParaRPr>
          </a:p>
        </p:txBody>
      </p:sp>
      <p:pic>
        <p:nvPicPr>
          <p:cNvPr id="175113" name="Picture 9" descr="FWARROW3">
            <a:hlinkClick r:id="rId4" action="ppaction://hlinksldjump"/>
          </p:cNvPr>
          <p:cNvPicPr>
            <a:picLocks noChangeAspect="1" noChangeArrowheads="1" noCrop="1"/>
          </p:cNvPicPr>
          <p:nvPr/>
        </p:nvPicPr>
        <p:blipFill>
          <a:blip r:embed="rId5"/>
          <a:srcRect/>
          <a:stretch>
            <a:fillRect/>
          </a:stretch>
        </p:blipFill>
        <p:spPr bwMode="auto">
          <a:xfrm>
            <a:off x="8675688" y="6237288"/>
            <a:ext cx="468312" cy="620712"/>
          </a:xfrm>
          <a:prstGeom prst="rect">
            <a:avLst/>
          </a:prstGeom>
          <a:noFill/>
          <a:ln w="9525">
            <a:noFill/>
            <a:miter lim="800000"/>
            <a:headEnd/>
            <a:tailEnd/>
          </a:ln>
        </p:spPr>
      </p:pic>
      <p:pic>
        <p:nvPicPr>
          <p:cNvPr id="175114" name="Picture 10" descr="thanh lac 2"/>
          <p:cNvPicPr>
            <a:picLocks noChangeAspect="1" noChangeArrowheads="1" noCrop="1"/>
          </p:cNvPicPr>
          <p:nvPr/>
        </p:nvPicPr>
        <p:blipFill>
          <a:blip r:embed="rId6"/>
          <a:srcRect/>
          <a:stretch>
            <a:fillRect/>
          </a:stretch>
        </p:blipFill>
        <p:spPr bwMode="auto">
          <a:xfrm rot="5400000">
            <a:off x="5326857" y="2216943"/>
            <a:ext cx="2438400" cy="3643313"/>
          </a:xfrm>
          <a:prstGeom prst="rect">
            <a:avLst/>
          </a:prstGeom>
          <a:noFill/>
          <a:ln w="9525">
            <a:noFill/>
            <a:miter lim="800000"/>
            <a:headEnd/>
            <a:tailEnd/>
          </a:ln>
        </p:spPr>
      </p:pic>
      <p:sp>
        <p:nvSpPr>
          <p:cNvPr id="175115" name="Text Box 11"/>
          <p:cNvSpPr txBox="1">
            <a:spLocks noChangeArrowheads="1"/>
          </p:cNvSpPr>
          <p:nvPr/>
        </p:nvSpPr>
        <p:spPr bwMode="auto">
          <a:xfrm>
            <a:off x="7112000" y="3854450"/>
            <a:ext cx="431800" cy="336550"/>
          </a:xfrm>
          <a:prstGeom prst="rect">
            <a:avLst/>
          </a:prstGeom>
          <a:noFill/>
          <a:ln w="9525">
            <a:noFill/>
            <a:miter lim="800000"/>
            <a:headEnd/>
            <a:tailEnd/>
          </a:ln>
          <a:effectLst/>
        </p:spPr>
        <p:txBody>
          <a:bodyPr>
            <a:spAutoFit/>
          </a:bodyPr>
          <a:lstStyle/>
          <a:p>
            <a:pPr algn="ctr">
              <a:spcBef>
                <a:spcPct val="50000"/>
              </a:spcBef>
            </a:pPr>
            <a:r>
              <a:rPr lang="en-US" sz="1600" b="1">
                <a:latin typeface="VNI-Avo" pitchFamily="2" charset="0"/>
              </a:rPr>
              <a:t>D</a:t>
            </a:r>
          </a:p>
        </p:txBody>
      </p:sp>
      <p:sp>
        <p:nvSpPr>
          <p:cNvPr id="175116" name="Line 12"/>
          <p:cNvSpPr>
            <a:spLocks noChangeShapeType="1"/>
          </p:cNvSpPr>
          <p:nvPr/>
        </p:nvSpPr>
        <p:spPr bwMode="auto">
          <a:xfrm>
            <a:off x="1447800" y="3429000"/>
            <a:ext cx="228600" cy="762000"/>
          </a:xfrm>
          <a:prstGeom prst="line">
            <a:avLst/>
          </a:prstGeom>
          <a:noFill/>
          <a:ln w="19050">
            <a:solidFill>
              <a:srgbClr val="FF0000"/>
            </a:solidFill>
            <a:round/>
            <a:headEnd/>
            <a:tailEnd type="triangle" w="med" len="med"/>
          </a:ln>
          <a:effectLst/>
        </p:spPr>
        <p:txBody>
          <a:bodyPr/>
          <a:lstStyle/>
          <a:p>
            <a:endParaRPr lang="en-US"/>
          </a:p>
        </p:txBody>
      </p:sp>
      <p:sp>
        <p:nvSpPr>
          <p:cNvPr id="175117" name="Text Box 13"/>
          <p:cNvSpPr txBox="1">
            <a:spLocks noChangeArrowheads="1"/>
          </p:cNvSpPr>
          <p:nvPr/>
        </p:nvSpPr>
        <p:spPr bwMode="auto">
          <a:xfrm>
            <a:off x="5105400" y="3886200"/>
            <a:ext cx="431800" cy="336550"/>
          </a:xfrm>
          <a:prstGeom prst="rect">
            <a:avLst/>
          </a:prstGeom>
          <a:noFill/>
          <a:ln w="9525">
            <a:noFill/>
            <a:miter lim="800000"/>
            <a:headEnd/>
            <a:tailEnd/>
          </a:ln>
          <a:effectLst/>
        </p:spPr>
        <p:txBody>
          <a:bodyPr>
            <a:spAutoFit/>
          </a:bodyPr>
          <a:lstStyle/>
          <a:p>
            <a:pPr algn="ctr">
              <a:spcBef>
                <a:spcPct val="50000"/>
              </a:spcBef>
            </a:pPr>
            <a:r>
              <a:rPr lang="en-US" sz="1600" b="1">
                <a:latin typeface="VNI-Avo" pitchFamily="2" charset="0"/>
              </a:rPr>
              <a:t>A</a:t>
            </a:r>
          </a:p>
        </p:txBody>
      </p:sp>
      <p:sp>
        <p:nvSpPr>
          <p:cNvPr id="175118" name="Text Box 14"/>
          <p:cNvSpPr txBox="1">
            <a:spLocks noChangeArrowheads="1"/>
          </p:cNvSpPr>
          <p:nvPr/>
        </p:nvSpPr>
        <p:spPr bwMode="auto">
          <a:xfrm>
            <a:off x="762000" y="3429000"/>
            <a:ext cx="431800" cy="336550"/>
          </a:xfrm>
          <a:prstGeom prst="rect">
            <a:avLst/>
          </a:prstGeom>
          <a:noFill/>
          <a:ln w="9525">
            <a:noFill/>
            <a:miter lim="800000"/>
            <a:headEnd/>
            <a:tailEnd/>
          </a:ln>
          <a:effectLst/>
        </p:spPr>
        <p:txBody>
          <a:bodyPr>
            <a:spAutoFit/>
          </a:bodyPr>
          <a:lstStyle/>
          <a:p>
            <a:pPr algn="ctr">
              <a:spcBef>
                <a:spcPct val="50000"/>
              </a:spcBef>
            </a:pPr>
            <a:r>
              <a:rPr lang="en-US" sz="1600" b="1">
                <a:latin typeface="VNI-Avo" pitchFamily="2" charset="0"/>
              </a:rPr>
              <a:t>A</a:t>
            </a:r>
          </a:p>
        </p:txBody>
      </p:sp>
      <p:sp>
        <p:nvSpPr>
          <p:cNvPr id="175119" name="Text Box 15"/>
          <p:cNvSpPr txBox="1">
            <a:spLocks noChangeArrowheads="1"/>
          </p:cNvSpPr>
          <p:nvPr/>
        </p:nvSpPr>
        <p:spPr bwMode="auto">
          <a:xfrm>
            <a:off x="2362200" y="3276600"/>
            <a:ext cx="431800" cy="336550"/>
          </a:xfrm>
          <a:prstGeom prst="rect">
            <a:avLst/>
          </a:prstGeom>
          <a:noFill/>
          <a:ln w="9525">
            <a:noFill/>
            <a:miter lim="800000"/>
            <a:headEnd/>
            <a:tailEnd/>
          </a:ln>
          <a:effectLst/>
        </p:spPr>
        <p:txBody>
          <a:bodyPr>
            <a:spAutoFit/>
          </a:bodyPr>
          <a:lstStyle/>
          <a:p>
            <a:pPr algn="ctr">
              <a:spcBef>
                <a:spcPct val="50000"/>
              </a:spcBef>
            </a:pPr>
            <a:r>
              <a:rPr lang="en-US" sz="1600" b="1">
                <a:latin typeface="VNI-Avo" pitchFamily="2" charset="0"/>
              </a:rPr>
              <a:t>D</a:t>
            </a:r>
          </a:p>
        </p:txBody>
      </p:sp>
      <p:sp>
        <p:nvSpPr>
          <p:cNvPr id="175120" name="Line 16"/>
          <p:cNvSpPr>
            <a:spLocks noChangeShapeType="1"/>
          </p:cNvSpPr>
          <p:nvPr/>
        </p:nvSpPr>
        <p:spPr bwMode="auto">
          <a:xfrm flipH="1" flipV="1">
            <a:off x="381000" y="3124200"/>
            <a:ext cx="457200" cy="76200"/>
          </a:xfrm>
          <a:prstGeom prst="line">
            <a:avLst/>
          </a:prstGeom>
          <a:noFill/>
          <a:ln w="19050">
            <a:solidFill>
              <a:srgbClr val="FF0000"/>
            </a:solidFill>
            <a:round/>
            <a:headEnd/>
            <a:tailEnd type="triangle" w="med" len="med"/>
          </a:ln>
          <a:effectLst/>
        </p:spPr>
        <p:txBody>
          <a:bodyPr/>
          <a:lstStyle/>
          <a:p>
            <a:endParaRPr lang="en-US"/>
          </a:p>
        </p:txBody>
      </p:sp>
      <p:sp>
        <p:nvSpPr>
          <p:cNvPr id="175121" name="Line 17"/>
          <p:cNvSpPr>
            <a:spLocks noChangeShapeType="1"/>
          </p:cNvSpPr>
          <p:nvPr/>
        </p:nvSpPr>
        <p:spPr bwMode="auto">
          <a:xfrm>
            <a:off x="1473200" y="3403600"/>
            <a:ext cx="0" cy="457200"/>
          </a:xfrm>
          <a:prstGeom prst="line">
            <a:avLst/>
          </a:prstGeom>
          <a:noFill/>
          <a:ln w="19050">
            <a:solidFill>
              <a:srgbClr val="FF0000"/>
            </a:solidFill>
            <a:round/>
            <a:headEnd/>
            <a:tailEnd type="triangle" w="med" len="med"/>
          </a:ln>
          <a:effectLst/>
        </p:spPr>
        <p:txBody>
          <a:bodyPr/>
          <a:lstStyle/>
          <a:p>
            <a:endParaRPr lang="en-US"/>
          </a:p>
        </p:txBody>
      </p:sp>
      <p:sp>
        <p:nvSpPr>
          <p:cNvPr id="175122" name="Text Box 18"/>
          <p:cNvSpPr txBox="1">
            <a:spLocks noChangeArrowheads="1"/>
          </p:cNvSpPr>
          <p:nvPr/>
        </p:nvSpPr>
        <p:spPr bwMode="auto">
          <a:xfrm>
            <a:off x="1320800" y="3759200"/>
            <a:ext cx="304800" cy="366713"/>
          </a:xfrm>
          <a:prstGeom prst="rect">
            <a:avLst/>
          </a:prstGeom>
          <a:noFill/>
          <a:ln w="9525">
            <a:noFill/>
            <a:miter lim="800000"/>
            <a:headEnd/>
            <a:tailEnd/>
          </a:ln>
          <a:effectLst/>
        </p:spPr>
        <p:txBody>
          <a:bodyPr>
            <a:spAutoFit/>
          </a:bodyPr>
          <a:lstStyle/>
          <a:p>
            <a:pPr>
              <a:spcBef>
                <a:spcPct val="50000"/>
              </a:spcBef>
            </a:pPr>
            <a:r>
              <a:rPr lang="en-GB"/>
              <a:t>4</a:t>
            </a:r>
          </a:p>
        </p:txBody>
      </p:sp>
      <p:sp>
        <p:nvSpPr>
          <p:cNvPr id="175123" name="Line 19"/>
          <p:cNvSpPr>
            <a:spLocks noChangeShapeType="1"/>
          </p:cNvSpPr>
          <p:nvPr/>
        </p:nvSpPr>
        <p:spPr bwMode="auto">
          <a:xfrm flipH="1" flipV="1">
            <a:off x="381000" y="3124200"/>
            <a:ext cx="457200" cy="76200"/>
          </a:xfrm>
          <a:prstGeom prst="line">
            <a:avLst/>
          </a:prstGeom>
          <a:noFill/>
          <a:ln w="19050">
            <a:solidFill>
              <a:srgbClr val="FF0000"/>
            </a:solidFill>
            <a:round/>
            <a:headEnd/>
            <a:tailEnd type="triangle" w="med" len="med"/>
          </a:ln>
          <a:effectLst/>
        </p:spPr>
        <p:txBody>
          <a:bodyPr/>
          <a:lstStyle/>
          <a:p>
            <a:endParaRPr lang="en-US"/>
          </a:p>
        </p:txBody>
      </p:sp>
      <p:sp>
        <p:nvSpPr>
          <p:cNvPr id="175124" name="Line 20"/>
          <p:cNvSpPr>
            <a:spLocks noChangeShapeType="1"/>
          </p:cNvSpPr>
          <p:nvPr/>
        </p:nvSpPr>
        <p:spPr bwMode="auto">
          <a:xfrm flipH="1" flipV="1">
            <a:off x="381000" y="3124200"/>
            <a:ext cx="457200" cy="76200"/>
          </a:xfrm>
          <a:prstGeom prst="line">
            <a:avLst/>
          </a:prstGeom>
          <a:noFill/>
          <a:ln w="19050">
            <a:solidFill>
              <a:srgbClr val="FF0000"/>
            </a:solidFill>
            <a:round/>
            <a:headEnd/>
            <a:tailEnd type="triangle" w="med" len="med"/>
          </a:ln>
          <a:effectLst/>
        </p:spPr>
        <p:txBody>
          <a:bodyPr/>
          <a:lstStyle/>
          <a:p>
            <a:endParaRPr lang="en-US"/>
          </a:p>
        </p:txBody>
      </p:sp>
      <p:sp>
        <p:nvSpPr>
          <p:cNvPr id="175125" name="Line 21"/>
          <p:cNvSpPr>
            <a:spLocks noChangeShapeType="1"/>
          </p:cNvSpPr>
          <p:nvPr/>
        </p:nvSpPr>
        <p:spPr bwMode="auto">
          <a:xfrm flipH="1" flipV="1">
            <a:off x="381000" y="3124200"/>
            <a:ext cx="457200" cy="76200"/>
          </a:xfrm>
          <a:prstGeom prst="line">
            <a:avLst/>
          </a:prstGeom>
          <a:noFill/>
          <a:ln w="19050">
            <a:solidFill>
              <a:srgbClr val="FF0000"/>
            </a:solidFill>
            <a:round/>
            <a:headEnd/>
            <a:tailEnd type="triangle" w="med" len="med"/>
          </a:ln>
          <a:effectLst/>
        </p:spPr>
        <p:txBody>
          <a:bodyPr/>
          <a:lstStyle/>
          <a:p>
            <a:endParaRPr lang="en-US"/>
          </a:p>
        </p:txBody>
      </p:sp>
      <p:sp>
        <p:nvSpPr>
          <p:cNvPr id="175126" name="Line 22"/>
          <p:cNvSpPr>
            <a:spLocks noChangeShapeType="1"/>
          </p:cNvSpPr>
          <p:nvPr/>
        </p:nvSpPr>
        <p:spPr bwMode="auto">
          <a:xfrm flipH="1" flipV="1">
            <a:off x="381000" y="3124200"/>
            <a:ext cx="457200" cy="76200"/>
          </a:xfrm>
          <a:prstGeom prst="line">
            <a:avLst/>
          </a:prstGeom>
          <a:noFill/>
          <a:ln w="19050">
            <a:solidFill>
              <a:srgbClr val="FF0000"/>
            </a:solidFill>
            <a:round/>
            <a:headEnd/>
            <a:tailEnd type="triangle" w="med" len="med"/>
          </a:ln>
          <a:effectLst/>
        </p:spPr>
        <p:txBody>
          <a:bodyPr/>
          <a:lstStyle/>
          <a:p>
            <a:endParaRPr lang="en-US"/>
          </a:p>
        </p:txBody>
      </p:sp>
      <p:sp>
        <p:nvSpPr>
          <p:cNvPr id="175127" name="Text Box 23"/>
          <p:cNvSpPr txBox="1">
            <a:spLocks noChangeArrowheads="1"/>
          </p:cNvSpPr>
          <p:nvPr/>
        </p:nvSpPr>
        <p:spPr bwMode="auto">
          <a:xfrm>
            <a:off x="2362200" y="3276600"/>
            <a:ext cx="431800" cy="336550"/>
          </a:xfrm>
          <a:prstGeom prst="rect">
            <a:avLst/>
          </a:prstGeom>
          <a:noFill/>
          <a:ln w="9525">
            <a:noFill/>
            <a:miter lim="800000"/>
            <a:headEnd/>
            <a:tailEnd/>
          </a:ln>
          <a:effectLst/>
        </p:spPr>
        <p:txBody>
          <a:bodyPr>
            <a:spAutoFit/>
          </a:bodyPr>
          <a:lstStyle/>
          <a:p>
            <a:pPr algn="ctr">
              <a:spcBef>
                <a:spcPct val="50000"/>
              </a:spcBef>
            </a:pPr>
            <a:r>
              <a:rPr lang="en-US" sz="1600" b="1">
                <a:latin typeface="VNI-Avo" pitchFamily="2" charset="0"/>
              </a:rPr>
              <a:t>D</a:t>
            </a:r>
          </a:p>
        </p:txBody>
      </p:sp>
      <p:sp>
        <p:nvSpPr>
          <p:cNvPr id="175128" name="Line 24"/>
          <p:cNvSpPr>
            <a:spLocks noChangeShapeType="1"/>
          </p:cNvSpPr>
          <p:nvPr/>
        </p:nvSpPr>
        <p:spPr bwMode="auto">
          <a:xfrm flipH="1" flipV="1">
            <a:off x="381000" y="3124200"/>
            <a:ext cx="457200" cy="76200"/>
          </a:xfrm>
          <a:prstGeom prst="line">
            <a:avLst/>
          </a:prstGeom>
          <a:noFill/>
          <a:ln w="19050">
            <a:solidFill>
              <a:srgbClr val="FF0000"/>
            </a:solidFill>
            <a:round/>
            <a:headEnd/>
            <a:tailEnd type="triangle" w="med" len="med"/>
          </a:ln>
          <a:effectLst/>
        </p:spPr>
        <p:txBody>
          <a:bodyPr/>
          <a:lstStyle/>
          <a:p>
            <a:endParaRPr lang="en-US"/>
          </a:p>
        </p:txBody>
      </p:sp>
      <p:sp>
        <p:nvSpPr>
          <p:cNvPr id="175129" name="Text Box 25"/>
          <p:cNvSpPr txBox="1">
            <a:spLocks noChangeArrowheads="1"/>
          </p:cNvSpPr>
          <p:nvPr/>
        </p:nvSpPr>
        <p:spPr bwMode="auto">
          <a:xfrm>
            <a:off x="1295400" y="3733800"/>
            <a:ext cx="304800" cy="366713"/>
          </a:xfrm>
          <a:prstGeom prst="rect">
            <a:avLst/>
          </a:prstGeom>
          <a:noFill/>
          <a:ln w="9525">
            <a:noFill/>
            <a:miter lim="800000"/>
            <a:headEnd/>
            <a:tailEnd/>
          </a:ln>
          <a:effectLst/>
        </p:spPr>
        <p:txBody>
          <a:bodyPr>
            <a:spAutoFit/>
          </a:bodyPr>
          <a:lstStyle/>
          <a:p>
            <a:pPr>
              <a:spcBef>
                <a:spcPct val="50000"/>
              </a:spcBef>
            </a:pPr>
            <a:r>
              <a:rPr lang="en-GB"/>
              <a:t>4</a:t>
            </a:r>
          </a:p>
        </p:txBody>
      </p:sp>
      <p:sp>
        <p:nvSpPr>
          <p:cNvPr id="175130" name="Text Box 26"/>
          <p:cNvSpPr txBox="1">
            <a:spLocks noChangeArrowheads="1"/>
          </p:cNvSpPr>
          <p:nvPr/>
        </p:nvSpPr>
        <p:spPr bwMode="auto">
          <a:xfrm>
            <a:off x="2336800" y="3251200"/>
            <a:ext cx="431800" cy="336550"/>
          </a:xfrm>
          <a:prstGeom prst="rect">
            <a:avLst/>
          </a:prstGeom>
          <a:noFill/>
          <a:ln w="9525">
            <a:noFill/>
            <a:miter lim="800000"/>
            <a:headEnd/>
            <a:tailEnd/>
          </a:ln>
          <a:effectLst/>
        </p:spPr>
        <p:txBody>
          <a:bodyPr>
            <a:spAutoFit/>
          </a:bodyPr>
          <a:lstStyle/>
          <a:p>
            <a:pPr algn="ctr">
              <a:spcBef>
                <a:spcPct val="50000"/>
              </a:spcBef>
            </a:pPr>
            <a:r>
              <a:rPr lang="en-US" sz="1600" b="1">
                <a:latin typeface="VNI-Avo" pitchFamily="2" charset="0"/>
              </a:rPr>
              <a:t>D</a:t>
            </a:r>
          </a:p>
        </p:txBody>
      </p:sp>
      <p:sp>
        <p:nvSpPr>
          <p:cNvPr id="175131" name="Line 27"/>
          <p:cNvSpPr>
            <a:spLocks noChangeShapeType="1"/>
          </p:cNvSpPr>
          <p:nvPr/>
        </p:nvSpPr>
        <p:spPr bwMode="auto">
          <a:xfrm>
            <a:off x="1346200" y="3352800"/>
            <a:ext cx="0" cy="457200"/>
          </a:xfrm>
          <a:prstGeom prst="line">
            <a:avLst/>
          </a:prstGeom>
          <a:noFill/>
          <a:ln w="19050">
            <a:solidFill>
              <a:srgbClr val="FF0000"/>
            </a:solidFill>
            <a:round/>
            <a:headEnd/>
            <a:tailEnd type="triangle" w="med" len="med"/>
          </a:ln>
          <a:effectLst/>
        </p:spPr>
        <p:txBody>
          <a:bodyPr/>
          <a:lstStyle/>
          <a:p>
            <a:endParaRPr lang="en-US"/>
          </a:p>
        </p:txBody>
      </p:sp>
      <p:sp>
        <p:nvSpPr>
          <p:cNvPr id="175132" name="Text Box 28"/>
          <p:cNvSpPr txBox="1">
            <a:spLocks noChangeArrowheads="1"/>
          </p:cNvSpPr>
          <p:nvPr/>
        </p:nvSpPr>
        <p:spPr bwMode="auto">
          <a:xfrm>
            <a:off x="1168400" y="3683000"/>
            <a:ext cx="304800" cy="366713"/>
          </a:xfrm>
          <a:prstGeom prst="rect">
            <a:avLst/>
          </a:prstGeom>
          <a:noFill/>
          <a:ln w="9525">
            <a:noFill/>
            <a:miter lim="800000"/>
            <a:headEnd/>
            <a:tailEnd/>
          </a:ln>
          <a:effectLst/>
        </p:spPr>
        <p:txBody>
          <a:bodyPr>
            <a:spAutoFit/>
          </a:bodyPr>
          <a:lstStyle/>
          <a:p>
            <a:pPr>
              <a:spcBef>
                <a:spcPct val="50000"/>
              </a:spcBef>
            </a:pPr>
            <a:r>
              <a:rPr lang="en-GB"/>
              <a:t>4</a:t>
            </a:r>
          </a:p>
        </p:txBody>
      </p:sp>
      <p:sp>
        <p:nvSpPr>
          <p:cNvPr id="175133" name="Text Box 29"/>
          <p:cNvSpPr txBox="1">
            <a:spLocks noChangeArrowheads="1"/>
          </p:cNvSpPr>
          <p:nvPr/>
        </p:nvSpPr>
        <p:spPr bwMode="auto">
          <a:xfrm>
            <a:off x="2209800" y="3200400"/>
            <a:ext cx="431800" cy="336550"/>
          </a:xfrm>
          <a:prstGeom prst="rect">
            <a:avLst/>
          </a:prstGeom>
          <a:noFill/>
          <a:ln w="9525">
            <a:noFill/>
            <a:miter lim="800000"/>
            <a:headEnd/>
            <a:tailEnd/>
          </a:ln>
          <a:effectLst/>
        </p:spPr>
        <p:txBody>
          <a:bodyPr>
            <a:spAutoFit/>
          </a:bodyPr>
          <a:lstStyle/>
          <a:p>
            <a:pPr algn="ctr">
              <a:spcBef>
                <a:spcPct val="50000"/>
              </a:spcBef>
            </a:pPr>
            <a:r>
              <a:rPr lang="en-US" sz="1600" b="1">
                <a:latin typeface="VNI-Avo" pitchFamily="2" charset="0"/>
              </a:rPr>
              <a:t>D</a:t>
            </a:r>
          </a:p>
        </p:txBody>
      </p:sp>
      <p:sp>
        <p:nvSpPr>
          <p:cNvPr id="175134" name="Text Box 30"/>
          <p:cNvSpPr txBox="1">
            <a:spLocks noChangeArrowheads="1"/>
          </p:cNvSpPr>
          <p:nvPr/>
        </p:nvSpPr>
        <p:spPr bwMode="auto">
          <a:xfrm>
            <a:off x="762000" y="3429000"/>
            <a:ext cx="431800" cy="336550"/>
          </a:xfrm>
          <a:prstGeom prst="rect">
            <a:avLst/>
          </a:prstGeom>
          <a:noFill/>
          <a:ln w="9525">
            <a:noFill/>
            <a:miter lim="800000"/>
            <a:headEnd/>
            <a:tailEnd/>
          </a:ln>
          <a:effectLst/>
        </p:spPr>
        <p:txBody>
          <a:bodyPr>
            <a:spAutoFit/>
          </a:bodyPr>
          <a:lstStyle/>
          <a:p>
            <a:pPr algn="ctr">
              <a:spcBef>
                <a:spcPct val="50000"/>
              </a:spcBef>
            </a:pPr>
            <a:r>
              <a:rPr lang="en-US" sz="1600" b="1">
                <a:latin typeface="VNI-Avo" pitchFamily="2" charset="0"/>
              </a:rPr>
              <a:t>A</a:t>
            </a:r>
          </a:p>
        </p:txBody>
      </p:sp>
      <p:sp>
        <p:nvSpPr>
          <p:cNvPr id="175135" name="Line 31"/>
          <p:cNvSpPr>
            <a:spLocks noChangeShapeType="1"/>
          </p:cNvSpPr>
          <p:nvPr/>
        </p:nvSpPr>
        <p:spPr bwMode="auto">
          <a:xfrm>
            <a:off x="1346200" y="3352800"/>
            <a:ext cx="0" cy="457200"/>
          </a:xfrm>
          <a:prstGeom prst="line">
            <a:avLst/>
          </a:prstGeom>
          <a:noFill/>
          <a:ln w="19050">
            <a:solidFill>
              <a:srgbClr val="FF0000"/>
            </a:solidFill>
            <a:round/>
            <a:headEnd/>
            <a:tailEnd type="triangle" w="med" len="med"/>
          </a:ln>
          <a:effectLst/>
        </p:spPr>
        <p:txBody>
          <a:bodyPr/>
          <a:lstStyle/>
          <a:p>
            <a:endParaRPr lang="en-US"/>
          </a:p>
        </p:txBody>
      </p:sp>
      <p:sp>
        <p:nvSpPr>
          <p:cNvPr id="175136" name="Text Box 32"/>
          <p:cNvSpPr txBox="1">
            <a:spLocks noChangeArrowheads="1"/>
          </p:cNvSpPr>
          <p:nvPr/>
        </p:nvSpPr>
        <p:spPr bwMode="auto">
          <a:xfrm>
            <a:off x="1168400" y="3683000"/>
            <a:ext cx="304800" cy="366713"/>
          </a:xfrm>
          <a:prstGeom prst="rect">
            <a:avLst/>
          </a:prstGeom>
          <a:noFill/>
          <a:ln w="9525">
            <a:noFill/>
            <a:miter lim="800000"/>
            <a:headEnd/>
            <a:tailEnd/>
          </a:ln>
          <a:effectLst/>
        </p:spPr>
        <p:txBody>
          <a:bodyPr>
            <a:spAutoFit/>
          </a:bodyPr>
          <a:lstStyle/>
          <a:p>
            <a:pPr>
              <a:spcBef>
                <a:spcPct val="50000"/>
              </a:spcBef>
            </a:pPr>
            <a:r>
              <a:rPr lang="en-GB"/>
              <a:t>4</a:t>
            </a:r>
          </a:p>
        </p:txBody>
      </p:sp>
      <p:sp>
        <p:nvSpPr>
          <p:cNvPr id="175137" name="Text Box 33"/>
          <p:cNvSpPr txBox="1">
            <a:spLocks noChangeArrowheads="1"/>
          </p:cNvSpPr>
          <p:nvPr/>
        </p:nvSpPr>
        <p:spPr bwMode="auto">
          <a:xfrm>
            <a:off x="2209800" y="3200400"/>
            <a:ext cx="431800" cy="336550"/>
          </a:xfrm>
          <a:prstGeom prst="rect">
            <a:avLst/>
          </a:prstGeom>
          <a:noFill/>
          <a:ln w="9525">
            <a:noFill/>
            <a:miter lim="800000"/>
            <a:headEnd/>
            <a:tailEnd/>
          </a:ln>
          <a:effectLst/>
        </p:spPr>
        <p:txBody>
          <a:bodyPr>
            <a:spAutoFit/>
          </a:bodyPr>
          <a:lstStyle/>
          <a:p>
            <a:pPr algn="ctr">
              <a:spcBef>
                <a:spcPct val="50000"/>
              </a:spcBef>
            </a:pPr>
            <a:r>
              <a:rPr lang="en-US" sz="1600" b="1">
                <a:latin typeface="VNI-Avo" pitchFamily="2" charset="0"/>
              </a:rPr>
              <a:t>D</a:t>
            </a:r>
          </a:p>
        </p:txBody>
      </p:sp>
      <p:sp>
        <p:nvSpPr>
          <p:cNvPr id="175138" name="Line 34"/>
          <p:cNvSpPr>
            <a:spLocks noChangeShapeType="1"/>
          </p:cNvSpPr>
          <p:nvPr/>
        </p:nvSpPr>
        <p:spPr bwMode="auto">
          <a:xfrm>
            <a:off x="1473200" y="3352800"/>
            <a:ext cx="0" cy="457200"/>
          </a:xfrm>
          <a:prstGeom prst="line">
            <a:avLst/>
          </a:prstGeom>
          <a:noFill/>
          <a:ln w="19050">
            <a:solidFill>
              <a:srgbClr val="FF0000"/>
            </a:solidFill>
            <a:round/>
            <a:headEnd/>
            <a:tailEnd type="triangle" w="med" len="med"/>
          </a:ln>
          <a:effectLst/>
        </p:spPr>
        <p:txBody>
          <a:bodyPr/>
          <a:lstStyle/>
          <a:p>
            <a:endParaRPr lang="en-US"/>
          </a:p>
        </p:txBody>
      </p:sp>
      <p:sp>
        <p:nvSpPr>
          <p:cNvPr id="175139" name="Text Box 35"/>
          <p:cNvSpPr txBox="1">
            <a:spLocks noChangeArrowheads="1"/>
          </p:cNvSpPr>
          <p:nvPr/>
        </p:nvSpPr>
        <p:spPr bwMode="auto">
          <a:xfrm>
            <a:off x="762000" y="3378200"/>
            <a:ext cx="431800" cy="336550"/>
          </a:xfrm>
          <a:prstGeom prst="rect">
            <a:avLst/>
          </a:prstGeom>
          <a:noFill/>
          <a:ln w="9525">
            <a:noFill/>
            <a:miter lim="800000"/>
            <a:headEnd/>
            <a:tailEnd/>
          </a:ln>
          <a:effectLst/>
        </p:spPr>
        <p:txBody>
          <a:bodyPr>
            <a:spAutoFit/>
          </a:bodyPr>
          <a:lstStyle/>
          <a:p>
            <a:pPr algn="ctr">
              <a:spcBef>
                <a:spcPct val="50000"/>
              </a:spcBef>
            </a:pPr>
            <a:r>
              <a:rPr lang="en-US" sz="1600" b="1">
                <a:latin typeface="VNI-Avo" pitchFamily="2" charset="0"/>
              </a:rPr>
              <a:t>A</a:t>
            </a:r>
          </a:p>
        </p:txBody>
      </p:sp>
      <p:sp>
        <p:nvSpPr>
          <p:cNvPr id="175140" name="Line 36"/>
          <p:cNvSpPr>
            <a:spLocks noChangeShapeType="1"/>
          </p:cNvSpPr>
          <p:nvPr/>
        </p:nvSpPr>
        <p:spPr bwMode="auto">
          <a:xfrm>
            <a:off x="1346200" y="3302000"/>
            <a:ext cx="0" cy="457200"/>
          </a:xfrm>
          <a:prstGeom prst="line">
            <a:avLst/>
          </a:prstGeom>
          <a:noFill/>
          <a:ln w="19050">
            <a:solidFill>
              <a:srgbClr val="FF0000"/>
            </a:solidFill>
            <a:round/>
            <a:headEnd/>
            <a:tailEnd type="triangle" w="med" len="med"/>
          </a:ln>
          <a:effectLst/>
        </p:spPr>
        <p:txBody>
          <a:bodyPr/>
          <a:lstStyle/>
          <a:p>
            <a:endParaRPr lang="en-US"/>
          </a:p>
        </p:txBody>
      </p:sp>
      <p:sp>
        <p:nvSpPr>
          <p:cNvPr id="175141" name="Text Box 37"/>
          <p:cNvSpPr txBox="1">
            <a:spLocks noChangeArrowheads="1"/>
          </p:cNvSpPr>
          <p:nvPr/>
        </p:nvSpPr>
        <p:spPr bwMode="auto">
          <a:xfrm>
            <a:off x="1168400" y="3632200"/>
            <a:ext cx="304800" cy="366713"/>
          </a:xfrm>
          <a:prstGeom prst="rect">
            <a:avLst/>
          </a:prstGeom>
          <a:noFill/>
          <a:ln w="9525">
            <a:noFill/>
            <a:miter lim="800000"/>
            <a:headEnd/>
            <a:tailEnd/>
          </a:ln>
          <a:effectLst/>
        </p:spPr>
        <p:txBody>
          <a:bodyPr>
            <a:spAutoFit/>
          </a:bodyPr>
          <a:lstStyle/>
          <a:p>
            <a:pPr>
              <a:spcBef>
                <a:spcPct val="50000"/>
              </a:spcBef>
            </a:pPr>
            <a:r>
              <a:rPr lang="en-GB"/>
              <a:t>4</a:t>
            </a:r>
          </a:p>
        </p:txBody>
      </p:sp>
      <p:sp>
        <p:nvSpPr>
          <p:cNvPr id="175142" name="Text Box 38"/>
          <p:cNvSpPr txBox="1">
            <a:spLocks noChangeArrowheads="1"/>
          </p:cNvSpPr>
          <p:nvPr/>
        </p:nvSpPr>
        <p:spPr bwMode="auto">
          <a:xfrm>
            <a:off x="2209800" y="3149600"/>
            <a:ext cx="431800" cy="336550"/>
          </a:xfrm>
          <a:prstGeom prst="rect">
            <a:avLst/>
          </a:prstGeom>
          <a:noFill/>
          <a:ln w="9525">
            <a:noFill/>
            <a:miter lim="800000"/>
            <a:headEnd/>
            <a:tailEnd/>
          </a:ln>
          <a:effectLst/>
        </p:spPr>
        <p:txBody>
          <a:bodyPr>
            <a:spAutoFit/>
          </a:bodyPr>
          <a:lstStyle/>
          <a:p>
            <a:pPr algn="ctr">
              <a:spcBef>
                <a:spcPct val="50000"/>
              </a:spcBef>
            </a:pPr>
            <a:r>
              <a:rPr lang="en-US" sz="1600" b="1">
                <a:latin typeface="VNI-Avo" pitchFamily="2" charset="0"/>
              </a:rPr>
              <a:t>D</a:t>
            </a:r>
          </a:p>
        </p:txBody>
      </p:sp>
      <p:pic>
        <p:nvPicPr>
          <p:cNvPr id="175143" name="Picture 39" descr="thu02"/>
          <p:cNvPicPr>
            <a:picLocks noChangeAspect="1" noChangeArrowheads="1"/>
          </p:cNvPicPr>
          <p:nvPr/>
        </p:nvPicPr>
        <p:blipFill>
          <a:blip r:embed="rId7"/>
          <a:srcRect/>
          <a:stretch>
            <a:fillRect/>
          </a:stretch>
        </p:blipFill>
        <p:spPr bwMode="auto">
          <a:xfrm>
            <a:off x="304800" y="2895600"/>
            <a:ext cx="3429000" cy="2286000"/>
          </a:xfrm>
          <a:prstGeom prst="rect">
            <a:avLst/>
          </a:prstGeom>
          <a:noFill/>
          <a:ln w="9525">
            <a:noFill/>
            <a:miter lim="800000"/>
            <a:headEnd/>
            <a:tailEnd/>
          </a:ln>
        </p:spPr>
      </p:pic>
      <p:sp>
        <p:nvSpPr>
          <p:cNvPr id="175144" name="Text Box 40"/>
          <p:cNvSpPr txBox="1">
            <a:spLocks noChangeArrowheads="1"/>
          </p:cNvSpPr>
          <p:nvPr/>
        </p:nvSpPr>
        <p:spPr bwMode="auto">
          <a:xfrm>
            <a:off x="762000" y="4140200"/>
            <a:ext cx="431800" cy="336550"/>
          </a:xfrm>
          <a:prstGeom prst="rect">
            <a:avLst/>
          </a:prstGeom>
          <a:noFill/>
          <a:ln w="9525">
            <a:noFill/>
            <a:miter lim="800000"/>
            <a:headEnd/>
            <a:tailEnd/>
          </a:ln>
          <a:effectLst/>
        </p:spPr>
        <p:txBody>
          <a:bodyPr>
            <a:spAutoFit/>
          </a:bodyPr>
          <a:lstStyle/>
          <a:p>
            <a:pPr algn="ctr">
              <a:spcBef>
                <a:spcPct val="50000"/>
              </a:spcBef>
            </a:pPr>
            <a:r>
              <a:rPr lang="en-US" sz="1600" b="1">
                <a:latin typeface="VNI-Avo" pitchFamily="2" charset="0"/>
              </a:rPr>
              <a:t>A</a:t>
            </a:r>
          </a:p>
        </p:txBody>
      </p:sp>
      <p:sp>
        <p:nvSpPr>
          <p:cNvPr id="175145" name="Text Box 41"/>
          <p:cNvSpPr txBox="1">
            <a:spLocks noChangeArrowheads="1"/>
          </p:cNvSpPr>
          <p:nvPr/>
        </p:nvSpPr>
        <p:spPr bwMode="auto">
          <a:xfrm>
            <a:off x="1828800" y="4114800"/>
            <a:ext cx="304800" cy="366713"/>
          </a:xfrm>
          <a:prstGeom prst="rect">
            <a:avLst/>
          </a:prstGeom>
          <a:noFill/>
          <a:ln w="9525">
            <a:noFill/>
            <a:miter lim="800000"/>
            <a:headEnd/>
            <a:tailEnd/>
          </a:ln>
          <a:effectLst/>
        </p:spPr>
        <p:txBody>
          <a:bodyPr>
            <a:spAutoFit/>
          </a:bodyPr>
          <a:lstStyle/>
          <a:p>
            <a:pPr>
              <a:spcBef>
                <a:spcPct val="50000"/>
              </a:spcBef>
            </a:pPr>
            <a:r>
              <a:rPr lang="en-GB"/>
              <a:t>4</a:t>
            </a:r>
          </a:p>
        </p:txBody>
      </p:sp>
      <p:sp>
        <p:nvSpPr>
          <p:cNvPr id="175146" name="Text Box 42"/>
          <p:cNvSpPr txBox="1">
            <a:spLocks noChangeArrowheads="1"/>
          </p:cNvSpPr>
          <p:nvPr/>
        </p:nvSpPr>
        <p:spPr bwMode="auto">
          <a:xfrm>
            <a:off x="2343150" y="4006850"/>
            <a:ext cx="431800" cy="336550"/>
          </a:xfrm>
          <a:prstGeom prst="rect">
            <a:avLst/>
          </a:prstGeom>
          <a:noFill/>
          <a:ln w="9525">
            <a:noFill/>
            <a:miter lim="800000"/>
            <a:headEnd/>
            <a:tailEnd/>
          </a:ln>
          <a:effectLst/>
        </p:spPr>
        <p:txBody>
          <a:bodyPr>
            <a:spAutoFit/>
          </a:bodyPr>
          <a:lstStyle/>
          <a:p>
            <a:pPr algn="ctr">
              <a:spcBef>
                <a:spcPct val="50000"/>
              </a:spcBef>
            </a:pPr>
            <a:r>
              <a:rPr lang="en-US" sz="1600" b="1">
                <a:latin typeface="VNI-Avo" pitchFamily="2" charset="0"/>
              </a:rPr>
              <a:t>D</a:t>
            </a:r>
          </a:p>
        </p:txBody>
      </p:sp>
      <p:sp>
        <p:nvSpPr>
          <p:cNvPr id="175147" name="Text Box 43"/>
          <p:cNvSpPr txBox="1">
            <a:spLocks noChangeArrowheads="1"/>
          </p:cNvSpPr>
          <p:nvPr/>
        </p:nvSpPr>
        <p:spPr bwMode="auto">
          <a:xfrm>
            <a:off x="1854200" y="3019425"/>
            <a:ext cx="431800" cy="336550"/>
          </a:xfrm>
          <a:prstGeom prst="rect">
            <a:avLst/>
          </a:prstGeom>
          <a:noFill/>
          <a:ln w="9525">
            <a:noFill/>
            <a:miter lim="800000"/>
            <a:headEnd/>
            <a:tailEnd/>
          </a:ln>
          <a:effectLst/>
        </p:spPr>
        <p:txBody>
          <a:bodyPr>
            <a:spAutoFit/>
          </a:bodyPr>
          <a:lstStyle/>
          <a:p>
            <a:pPr algn="ctr">
              <a:spcBef>
                <a:spcPct val="50000"/>
              </a:spcBef>
            </a:pPr>
            <a:r>
              <a:rPr lang="en-US" sz="1600" b="1">
                <a:latin typeface="VNI-Avo" pitchFamily="2" charset="0"/>
              </a:rPr>
              <a:t>C</a:t>
            </a:r>
          </a:p>
        </p:txBody>
      </p:sp>
      <p:sp>
        <p:nvSpPr>
          <p:cNvPr id="175148" name="Text Box 44"/>
          <p:cNvSpPr txBox="1">
            <a:spLocks noChangeArrowheads="1"/>
          </p:cNvSpPr>
          <p:nvPr/>
        </p:nvSpPr>
        <p:spPr bwMode="auto">
          <a:xfrm>
            <a:off x="2133600" y="3505200"/>
            <a:ext cx="304800" cy="366713"/>
          </a:xfrm>
          <a:prstGeom prst="rect">
            <a:avLst/>
          </a:prstGeom>
          <a:noFill/>
          <a:ln w="9525">
            <a:noFill/>
            <a:miter lim="800000"/>
            <a:headEnd/>
            <a:tailEnd/>
          </a:ln>
          <a:effectLst/>
        </p:spPr>
        <p:txBody>
          <a:bodyPr>
            <a:spAutoFit/>
          </a:bodyPr>
          <a:lstStyle/>
          <a:p>
            <a:pPr>
              <a:spcBef>
                <a:spcPct val="50000"/>
              </a:spcBef>
            </a:pPr>
            <a:r>
              <a:rPr lang="en-GB"/>
              <a:t>3</a:t>
            </a:r>
          </a:p>
        </p:txBody>
      </p:sp>
      <p:sp>
        <p:nvSpPr>
          <p:cNvPr id="175149" name="Text Box 45"/>
          <p:cNvSpPr txBox="1">
            <a:spLocks noChangeArrowheads="1"/>
          </p:cNvSpPr>
          <p:nvPr/>
        </p:nvSpPr>
        <p:spPr bwMode="auto">
          <a:xfrm>
            <a:off x="609600" y="3900488"/>
            <a:ext cx="304800" cy="366712"/>
          </a:xfrm>
          <a:prstGeom prst="rect">
            <a:avLst/>
          </a:prstGeom>
          <a:noFill/>
          <a:ln w="9525">
            <a:noFill/>
            <a:miter lim="800000"/>
            <a:headEnd/>
            <a:tailEnd/>
          </a:ln>
          <a:effectLst/>
        </p:spPr>
        <p:txBody>
          <a:bodyPr>
            <a:spAutoFit/>
          </a:bodyPr>
          <a:lstStyle/>
          <a:p>
            <a:pPr>
              <a:spcBef>
                <a:spcPct val="50000"/>
              </a:spcBef>
            </a:pPr>
            <a:r>
              <a:rPr lang="en-GB"/>
              <a:t>1</a:t>
            </a:r>
          </a:p>
        </p:txBody>
      </p:sp>
      <p:sp>
        <p:nvSpPr>
          <p:cNvPr id="175150" name="Text Box 46"/>
          <p:cNvSpPr txBox="1">
            <a:spLocks noChangeArrowheads="1"/>
          </p:cNvSpPr>
          <p:nvPr/>
        </p:nvSpPr>
        <p:spPr bwMode="auto">
          <a:xfrm>
            <a:off x="457200" y="3505200"/>
            <a:ext cx="431800" cy="336550"/>
          </a:xfrm>
          <a:prstGeom prst="rect">
            <a:avLst/>
          </a:prstGeom>
          <a:noFill/>
          <a:ln w="9525">
            <a:noFill/>
            <a:miter lim="800000"/>
            <a:headEnd/>
            <a:tailEnd/>
          </a:ln>
          <a:effectLst/>
        </p:spPr>
        <p:txBody>
          <a:bodyPr>
            <a:spAutoFit/>
          </a:bodyPr>
          <a:lstStyle/>
          <a:p>
            <a:pPr algn="ctr">
              <a:spcBef>
                <a:spcPct val="50000"/>
              </a:spcBef>
            </a:pPr>
            <a:r>
              <a:rPr lang="en-US" sz="1600" b="1">
                <a:latin typeface="VNI-Avo" pitchFamily="2" charset="0"/>
              </a:rPr>
              <a:t>B</a:t>
            </a:r>
          </a:p>
        </p:txBody>
      </p:sp>
      <p:sp>
        <p:nvSpPr>
          <p:cNvPr id="175151" name="Text Box 47"/>
          <p:cNvSpPr txBox="1">
            <a:spLocks noChangeArrowheads="1"/>
          </p:cNvSpPr>
          <p:nvPr/>
        </p:nvSpPr>
        <p:spPr bwMode="auto">
          <a:xfrm>
            <a:off x="1295400" y="3276600"/>
            <a:ext cx="304800" cy="366713"/>
          </a:xfrm>
          <a:prstGeom prst="rect">
            <a:avLst/>
          </a:prstGeom>
          <a:noFill/>
          <a:ln w="9525">
            <a:noFill/>
            <a:miter lim="800000"/>
            <a:headEnd/>
            <a:tailEnd/>
          </a:ln>
          <a:effectLst/>
        </p:spPr>
        <p:txBody>
          <a:bodyPr>
            <a:spAutoFit/>
          </a:bodyPr>
          <a:lstStyle/>
          <a:p>
            <a:pPr>
              <a:spcBef>
                <a:spcPct val="50000"/>
              </a:spcBef>
            </a:pPr>
            <a:r>
              <a:rPr lang="en-GB"/>
              <a:t>2</a:t>
            </a:r>
          </a:p>
        </p:txBody>
      </p:sp>
      <p:sp>
        <p:nvSpPr>
          <p:cNvPr id="175152" name="Text Box 48"/>
          <p:cNvSpPr txBox="1">
            <a:spLocks noChangeArrowheads="1"/>
          </p:cNvSpPr>
          <p:nvPr/>
        </p:nvSpPr>
        <p:spPr bwMode="auto">
          <a:xfrm>
            <a:off x="990600" y="5181600"/>
            <a:ext cx="2057400" cy="1604963"/>
          </a:xfrm>
          <a:prstGeom prst="rect">
            <a:avLst/>
          </a:prstGeom>
          <a:noFill/>
          <a:ln w="9525">
            <a:noFill/>
            <a:miter lim="800000"/>
            <a:headEnd/>
            <a:tailEnd/>
          </a:ln>
          <a:effectLst/>
        </p:spPr>
        <p:txBody>
          <a:bodyPr>
            <a:spAutoFit/>
          </a:bodyPr>
          <a:lstStyle/>
          <a:p>
            <a:pPr marL="342900" indent="-342900">
              <a:spcBef>
                <a:spcPct val="50000"/>
              </a:spcBef>
              <a:buFontTx/>
              <a:buAutoNum type="arabicPeriod"/>
            </a:pPr>
            <a:r>
              <a:rPr lang="en-GB"/>
              <a:t>Tay quay</a:t>
            </a:r>
          </a:p>
          <a:p>
            <a:pPr marL="342900" indent="-342900">
              <a:spcBef>
                <a:spcPct val="50000"/>
              </a:spcBef>
              <a:buFontTx/>
              <a:buAutoNum type="arabicPeriod"/>
            </a:pPr>
            <a:r>
              <a:rPr lang="en-GB"/>
              <a:t>Thanh truyền</a:t>
            </a:r>
          </a:p>
          <a:p>
            <a:pPr marL="342900" indent="-342900">
              <a:spcBef>
                <a:spcPct val="50000"/>
              </a:spcBef>
              <a:buFontTx/>
              <a:buAutoNum type="arabicPeriod"/>
            </a:pPr>
            <a:r>
              <a:rPr lang="en-GB"/>
              <a:t>Thanh lắc</a:t>
            </a:r>
          </a:p>
          <a:p>
            <a:pPr marL="342900" indent="-342900">
              <a:spcBef>
                <a:spcPct val="50000"/>
              </a:spcBef>
              <a:buFontTx/>
              <a:buAutoNum type="arabicPeriod"/>
            </a:pPr>
            <a:r>
              <a:rPr lang="en-GB"/>
              <a:t>Giá đỡ</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175106">
                                            <p:txEl>
                                              <p:pRg st="0" end="0"/>
                                            </p:txEl>
                                          </p:spTgt>
                                        </p:tgtEl>
                                        <p:attrNameLst>
                                          <p:attrName>style.visibility</p:attrName>
                                        </p:attrNameLst>
                                      </p:cBhvr>
                                      <p:to>
                                        <p:strVal val="visible"/>
                                      </p:to>
                                    </p:set>
                                    <p:animEffect transition="in" filter="blinds(horizontal)">
                                      <p:cBhvr>
                                        <p:cTn id="7" dur="500"/>
                                        <p:tgtEl>
                                          <p:spTgt spid="17510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4" presetClass="path" presetSubtype="0" accel="50000" decel="50000" fill="hold" nodeType="clickEffect">
                                  <p:stCondLst>
                                    <p:cond delay="0"/>
                                  </p:stCondLst>
                                  <p:childTnLst>
                                    <p:animMotion origin="layout" path="M -0.03437 0.08948 L 0.05625 -0.59144 " pathEditMode="relative" rAng="0" ptsTypes="AA">
                                      <p:cBhvr>
                                        <p:cTn id="11" dur="1000" fill="hold"/>
                                        <p:tgtEl>
                                          <p:spTgt spid="175110"/>
                                        </p:tgtEl>
                                        <p:attrNameLst>
                                          <p:attrName>ppt_x</p:attrName>
                                          <p:attrName>ppt_y</p:attrName>
                                        </p:attrNameLst>
                                      </p:cBhvr>
                                      <p:rCtr x="4500" y="-34100"/>
                                    </p:animMotion>
                                  </p:childTnLst>
                                </p:cTn>
                              </p:par>
                            </p:childTnLst>
                          </p:cTn>
                        </p:par>
                        <p:par>
                          <p:cTn id="12" fill="hold">
                            <p:stCondLst>
                              <p:cond delay="1000"/>
                            </p:stCondLst>
                            <p:childTnLst>
                              <p:par>
                                <p:cTn id="13" presetID="64" presetClass="path" presetSubtype="0" accel="50000" decel="50000" fill="hold" grpId="0" nodeType="afterEffect">
                                  <p:stCondLst>
                                    <p:cond delay="0"/>
                                  </p:stCondLst>
                                  <p:childTnLst>
                                    <p:animMotion origin="layout" path="M -0.1 0.08948 L -0.47535 -0.53595 " pathEditMode="relative" rAng="0" ptsTypes="AA">
                                      <p:cBhvr>
                                        <p:cTn id="14" dur="1000" fill="hold"/>
                                        <p:tgtEl>
                                          <p:spTgt spid="175109"/>
                                        </p:tgtEl>
                                        <p:attrNameLst>
                                          <p:attrName>ppt_x</p:attrName>
                                          <p:attrName>ppt_y</p:attrName>
                                        </p:attrNameLst>
                                      </p:cBhvr>
                                      <p:rCtr x="-18800" y="-31300"/>
                                    </p:animMotion>
                                  </p:childTnLst>
                                </p:cTn>
                              </p:par>
                            </p:childTnLst>
                          </p:cTn>
                        </p:par>
                        <p:par>
                          <p:cTn id="15" fill="hold">
                            <p:stCondLst>
                              <p:cond delay="2000"/>
                            </p:stCondLst>
                            <p:childTnLst>
                              <p:par>
                                <p:cTn id="16" presetID="64" presetClass="path" presetSubtype="0" accel="50000" decel="50000" fill="hold" nodeType="afterEffect">
                                  <p:stCondLst>
                                    <p:cond delay="0"/>
                                  </p:stCondLst>
                                  <p:childTnLst>
                                    <p:animMotion origin="layout" path="M 0.09879 0.08971 L -0.05955 -0.6437 " pathEditMode="relative" rAng="0" ptsTypes="AA">
                                      <p:cBhvr>
                                        <p:cTn id="17" dur="1000" fill="hold"/>
                                        <p:tgtEl>
                                          <p:spTgt spid="175111"/>
                                        </p:tgtEl>
                                        <p:attrNameLst>
                                          <p:attrName>ppt_x</p:attrName>
                                          <p:attrName>ppt_y</p:attrName>
                                        </p:attrNameLst>
                                      </p:cBhvr>
                                      <p:rCtr x="-7900" y="-36700"/>
                                    </p:animMotion>
                                  </p:childTnLst>
                                </p:cTn>
                              </p:par>
                            </p:childTnLst>
                          </p:cTn>
                        </p:par>
                        <p:par>
                          <p:cTn id="18" fill="hold">
                            <p:stCondLst>
                              <p:cond delay="3000"/>
                            </p:stCondLst>
                            <p:childTnLst>
                              <p:par>
                                <p:cTn id="19" presetID="6" presetClass="entr" presetSubtype="16" fill="hold" nodeType="afterEffect">
                                  <p:stCondLst>
                                    <p:cond delay="0"/>
                                  </p:stCondLst>
                                  <p:childTnLst>
                                    <p:set>
                                      <p:cBhvr>
                                        <p:cTn id="20" dur="1" fill="hold">
                                          <p:stCondLst>
                                            <p:cond delay="0"/>
                                          </p:stCondLst>
                                        </p:cTn>
                                        <p:tgtEl>
                                          <p:spTgt spid="175114"/>
                                        </p:tgtEl>
                                        <p:attrNameLst>
                                          <p:attrName>style.visibility</p:attrName>
                                        </p:attrNameLst>
                                      </p:cBhvr>
                                      <p:to>
                                        <p:strVal val="visible"/>
                                      </p:to>
                                    </p:set>
                                    <p:animEffect transition="in" filter="circle(in)">
                                      <p:cBhvr>
                                        <p:cTn id="21" dur="2000"/>
                                        <p:tgtEl>
                                          <p:spTgt spid="175114"/>
                                        </p:tgtEl>
                                      </p:cBhvr>
                                    </p:animEffect>
                                  </p:childTnLst>
                                </p:cTn>
                              </p:par>
                            </p:childTnLst>
                          </p:cTn>
                        </p:par>
                        <p:par>
                          <p:cTn id="22" fill="hold">
                            <p:stCondLst>
                              <p:cond delay="5000"/>
                            </p:stCondLst>
                            <p:childTnLst>
                              <p:par>
                                <p:cTn id="23" presetID="1" presetClass="entr" presetSubtype="0" fill="hold" grpId="0" nodeType="afterEffect">
                                  <p:stCondLst>
                                    <p:cond delay="0"/>
                                  </p:stCondLst>
                                  <p:childTnLst>
                                    <p:set>
                                      <p:cBhvr>
                                        <p:cTn id="24" dur="1" fill="hold">
                                          <p:stCondLst>
                                            <p:cond delay="0"/>
                                          </p:stCondLst>
                                        </p:cTn>
                                        <p:tgtEl>
                                          <p:spTgt spid="175115"/>
                                        </p:tgtEl>
                                        <p:attrNameLst>
                                          <p:attrName>style.visibility</p:attrName>
                                        </p:attrNameLst>
                                      </p:cBhvr>
                                      <p:to>
                                        <p:strVal val="visible"/>
                                      </p:to>
                                    </p:set>
                                  </p:childTnLst>
                                </p:cTn>
                              </p:par>
                            </p:childTnLst>
                          </p:cTn>
                        </p:par>
                        <p:par>
                          <p:cTn id="25" fill="hold">
                            <p:stCondLst>
                              <p:cond delay="5000"/>
                            </p:stCondLst>
                            <p:childTnLst>
                              <p:par>
                                <p:cTn id="26" presetID="1" presetClass="entr" presetSubtype="0" fill="hold" grpId="0" nodeType="afterEffect">
                                  <p:stCondLst>
                                    <p:cond delay="0"/>
                                  </p:stCondLst>
                                  <p:childTnLst>
                                    <p:set>
                                      <p:cBhvr>
                                        <p:cTn id="27" dur="1" fill="hold">
                                          <p:stCondLst>
                                            <p:cond delay="0"/>
                                          </p:stCondLst>
                                        </p:cTn>
                                        <p:tgtEl>
                                          <p:spTgt spid="175117"/>
                                        </p:tgtEl>
                                        <p:attrNameLst>
                                          <p:attrName>style.visibility</p:attrName>
                                        </p:attrNameLst>
                                      </p:cBhvr>
                                      <p:to>
                                        <p:strVal val="visible"/>
                                      </p:to>
                                    </p:set>
                                  </p:childTnLst>
                                </p:cTn>
                              </p:par>
                            </p:childTnLst>
                          </p:cTn>
                        </p:par>
                        <p:par>
                          <p:cTn id="28" fill="hold">
                            <p:stCondLst>
                              <p:cond delay="5000"/>
                            </p:stCondLst>
                            <p:childTnLst>
                              <p:par>
                                <p:cTn id="29" presetID="1" presetClass="entr" presetSubtype="0" fill="hold" grpId="0" nodeType="afterEffect">
                                  <p:stCondLst>
                                    <p:cond delay="0"/>
                                  </p:stCondLst>
                                  <p:childTnLst>
                                    <p:set>
                                      <p:cBhvr>
                                        <p:cTn id="30" dur="1" fill="hold">
                                          <p:stCondLst>
                                            <p:cond delay="0"/>
                                          </p:stCondLst>
                                        </p:cTn>
                                        <p:tgtEl>
                                          <p:spTgt spid="175142"/>
                                        </p:tgtEl>
                                        <p:attrNameLst>
                                          <p:attrName>style.visibility</p:attrName>
                                        </p:attrNameLst>
                                      </p:cBhvr>
                                      <p:to>
                                        <p:strVal val="visible"/>
                                      </p:to>
                                    </p:set>
                                  </p:childTnLst>
                                </p:cTn>
                              </p:par>
                            </p:childTnLst>
                          </p:cTn>
                        </p:par>
                        <p:par>
                          <p:cTn id="31" fill="hold">
                            <p:stCondLst>
                              <p:cond delay="5000"/>
                            </p:stCondLst>
                            <p:childTnLst>
                              <p:par>
                                <p:cTn id="32" presetID="1" presetClass="entr" presetSubtype="0" fill="hold" grpId="0" nodeType="afterEffect">
                                  <p:stCondLst>
                                    <p:cond delay="0"/>
                                  </p:stCondLst>
                                  <p:childTnLst>
                                    <p:set>
                                      <p:cBhvr>
                                        <p:cTn id="33" dur="1" fill="hold">
                                          <p:stCondLst>
                                            <p:cond delay="0"/>
                                          </p:stCondLst>
                                        </p:cTn>
                                        <p:tgtEl>
                                          <p:spTgt spid="175144"/>
                                        </p:tgtEl>
                                        <p:attrNameLst>
                                          <p:attrName>style.visibility</p:attrName>
                                        </p:attrNameLst>
                                      </p:cBhvr>
                                      <p:to>
                                        <p:strVal val="visible"/>
                                      </p:to>
                                    </p:set>
                                  </p:childTnLst>
                                </p:cTn>
                              </p:par>
                            </p:childTnLst>
                          </p:cTn>
                        </p:par>
                        <p:par>
                          <p:cTn id="34" fill="hold">
                            <p:stCondLst>
                              <p:cond delay="5000"/>
                            </p:stCondLst>
                            <p:childTnLst>
                              <p:par>
                                <p:cTn id="35" presetID="1" presetClass="entr" presetSubtype="0" fill="hold" grpId="0" nodeType="afterEffect">
                                  <p:stCondLst>
                                    <p:cond delay="0"/>
                                  </p:stCondLst>
                                  <p:childTnLst>
                                    <p:set>
                                      <p:cBhvr>
                                        <p:cTn id="36" dur="1" fill="hold">
                                          <p:stCondLst>
                                            <p:cond delay="0"/>
                                          </p:stCondLst>
                                        </p:cTn>
                                        <p:tgtEl>
                                          <p:spTgt spid="175146"/>
                                        </p:tgtEl>
                                        <p:attrNameLst>
                                          <p:attrName>style.visibility</p:attrName>
                                        </p:attrNameLst>
                                      </p:cBhvr>
                                      <p:to>
                                        <p:strVal val="visible"/>
                                      </p:to>
                                    </p:set>
                                  </p:childTnLst>
                                </p:cTn>
                              </p:par>
                            </p:childTnLst>
                          </p:cTn>
                        </p:par>
                        <p:par>
                          <p:cTn id="37" fill="hold">
                            <p:stCondLst>
                              <p:cond delay="5000"/>
                            </p:stCondLst>
                            <p:childTnLst>
                              <p:par>
                                <p:cTn id="38" presetID="1" presetClass="entr" presetSubtype="0" fill="hold" grpId="0" nodeType="afterEffect">
                                  <p:stCondLst>
                                    <p:cond delay="0"/>
                                  </p:stCondLst>
                                  <p:childTnLst>
                                    <p:set>
                                      <p:cBhvr>
                                        <p:cTn id="39" dur="1" fill="hold">
                                          <p:stCondLst>
                                            <p:cond delay="0"/>
                                          </p:stCondLst>
                                        </p:cTn>
                                        <p:tgtEl>
                                          <p:spTgt spid="175147"/>
                                        </p:tgtEl>
                                        <p:attrNameLst>
                                          <p:attrName>style.visibility</p:attrName>
                                        </p:attrNameLst>
                                      </p:cBhvr>
                                      <p:to>
                                        <p:strVal val="visible"/>
                                      </p:to>
                                    </p:set>
                                  </p:childTnLst>
                                </p:cTn>
                              </p:par>
                            </p:childTnLst>
                          </p:cTn>
                        </p:par>
                        <p:par>
                          <p:cTn id="40" fill="hold">
                            <p:stCondLst>
                              <p:cond delay="5000"/>
                            </p:stCondLst>
                            <p:childTnLst>
                              <p:par>
                                <p:cTn id="41" presetID="1" presetClass="entr" presetSubtype="0" fill="hold" grpId="0" nodeType="afterEffect">
                                  <p:stCondLst>
                                    <p:cond delay="0"/>
                                  </p:stCondLst>
                                  <p:childTnLst>
                                    <p:set>
                                      <p:cBhvr>
                                        <p:cTn id="42" dur="1" fill="hold">
                                          <p:stCondLst>
                                            <p:cond delay="0"/>
                                          </p:stCondLst>
                                        </p:cTn>
                                        <p:tgtEl>
                                          <p:spTgt spid="1751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109" grpId="0"/>
      <p:bldP spid="175115" grpId="0"/>
      <p:bldP spid="175117" grpId="0"/>
      <p:bldP spid="175142" grpId="0"/>
      <p:bldP spid="175144" grpId="0"/>
      <p:bldP spid="175146" grpId="0"/>
      <p:bldP spid="175147" grpId="0"/>
      <p:bldP spid="17515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AutoShape 2"/>
          <p:cNvSpPr>
            <a:spLocks noGrp="1" noChangeArrowheads="1"/>
          </p:cNvSpPr>
          <p:nvPr>
            <p:ph type="title"/>
          </p:nvPr>
        </p:nvSpPr>
        <p:spPr>
          <a:xfrm>
            <a:off x="457200" y="0"/>
            <a:ext cx="8229600" cy="1143000"/>
          </a:xfrm>
          <a:prstGeom prst="star16">
            <a:avLst>
              <a:gd name="adj" fmla="val 37500"/>
            </a:avLst>
          </a:prstGeom>
          <a:gradFill rotWithShape="1">
            <a:gsLst>
              <a:gs pos="0">
                <a:srgbClr val="F9F8FE"/>
              </a:gs>
              <a:gs pos="100000">
                <a:schemeClr val="accent2"/>
              </a:gs>
            </a:gsLst>
            <a:path path="shape">
              <a:fillToRect l="50000" t="50000" r="50000" b="50000"/>
            </a:path>
          </a:gradFill>
          <a:ln>
            <a:solidFill>
              <a:schemeClr val="tx1"/>
            </a:solidFill>
            <a:headEnd type="none" w="med" len="med"/>
            <a:tailEnd type="none" w="med" len="med"/>
          </a:ln>
        </p:spPr>
        <p:txBody>
          <a:bodyPr/>
          <a:lstStyle/>
          <a:p>
            <a:r>
              <a:rPr lang="en-US" sz="4000" b="1" smtClean="0">
                <a:solidFill>
                  <a:srgbClr val="0000FF"/>
                </a:solidFill>
                <a:latin typeface="VNI-Times" pitchFamily="2" charset="0"/>
              </a:rPr>
              <a:t>Cuûng coá baøi</a:t>
            </a:r>
          </a:p>
        </p:txBody>
      </p:sp>
      <p:sp>
        <p:nvSpPr>
          <p:cNvPr id="180227" name="Rectangle 3"/>
          <p:cNvSpPr>
            <a:spLocks noGrp="1" noChangeArrowheads="1"/>
          </p:cNvSpPr>
          <p:nvPr>
            <p:ph type="body" sz="half" idx="1"/>
          </p:nvPr>
        </p:nvSpPr>
        <p:spPr>
          <a:xfrm>
            <a:off x="457200" y="1219200"/>
            <a:ext cx="8686800" cy="533400"/>
          </a:xfrm>
        </p:spPr>
        <p:txBody>
          <a:bodyPr/>
          <a:lstStyle/>
          <a:p>
            <a:pPr>
              <a:lnSpc>
                <a:spcPct val="80000"/>
              </a:lnSpc>
            </a:pPr>
            <a:r>
              <a:rPr lang="en-US" sz="2000" b="1" smtClean="0">
                <a:solidFill>
                  <a:srgbClr val="FF3300"/>
                </a:solidFill>
              </a:rPr>
              <a:t>Nêu những điểm giống nhau  và khác nhau của cơ cấu tay quay – con trượt,  bánh răng thanh răng </a:t>
            </a:r>
          </a:p>
        </p:txBody>
      </p:sp>
      <p:sp>
        <p:nvSpPr>
          <p:cNvPr id="180228" name="Text Box 4"/>
          <p:cNvSpPr txBox="1">
            <a:spLocks noChangeArrowheads="1"/>
          </p:cNvSpPr>
          <p:nvPr/>
        </p:nvSpPr>
        <p:spPr bwMode="auto">
          <a:xfrm>
            <a:off x="609600" y="4191000"/>
            <a:ext cx="2305050" cy="457200"/>
          </a:xfrm>
          <a:prstGeom prst="rect">
            <a:avLst/>
          </a:prstGeom>
          <a:noFill/>
          <a:ln w="9525">
            <a:noFill/>
            <a:miter lim="800000"/>
            <a:headEnd/>
            <a:tailEnd/>
          </a:ln>
          <a:effectLst/>
        </p:spPr>
        <p:txBody>
          <a:bodyPr>
            <a:spAutoFit/>
          </a:bodyPr>
          <a:lstStyle/>
          <a:p>
            <a:pPr algn="ctr">
              <a:spcBef>
                <a:spcPct val="50000"/>
              </a:spcBef>
            </a:pPr>
            <a:r>
              <a:rPr lang="en-US" sz="2400" b="1" u="sng">
                <a:solidFill>
                  <a:srgbClr val="FF0000"/>
                </a:solidFill>
                <a:latin typeface="VNI-Aptima" pitchFamily="2" charset="0"/>
              </a:rPr>
              <a:t>Gioáng nhau</a:t>
            </a:r>
          </a:p>
        </p:txBody>
      </p:sp>
      <p:sp>
        <p:nvSpPr>
          <p:cNvPr id="180229" name="Text Box 5"/>
          <p:cNvSpPr txBox="1">
            <a:spLocks noChangeArrowheads="1"/>
          </p:cNvSpPr>
          <p:nvPr/>
        </p:nvSpPr>
        <p:spPr bwMode="auto">
          <a:xfrm>
            <a:off x="5508625" y="3068638"/>
            <a:ext cx="2305050" cy="457200"/>
          </a:xfrm>
          <a:prstGeom prst="rect">
            <a:avLst/>
          </a:prstGeom>
          <a:noFill/>
          <a:ln w="9525">
            <a:noFill/>
            <a:miter lim="800000"/>
            <a:headEnd/>
            <a:tailEnd/>
          </a:ln>
          <a:effectLst/>
        </p:spPr>
        <p:txBody>
          <a:bodyPr>
            <a:spAutoFit/>
          </a:bodyPr>
          <a:lstStyle/>
          <a:p>
            <a:pPr algn="ctr">
              <a:spcBef>
                <a:spcPct val="50000"/>
              </a:spcBef>
            </a:pPr>
            <a:r>
              <a:rPr lang="en-US" sz="2400" b="1" u="sng">
                <a:solidFill>
                  <a:srgbClr val="FF0000"/>
                </a:solidFill>
                <a:latin typeface="VNI-Garam" pitchFamily="34" charset="0"/>
              </a:rPr>
              <a:t>Khaùc nhau</a:t>
            </a:r>
          </a:p>
        </p:txBody>
      </p:sp>
      <p:sp>
        <p:nvSpPr>
          <p:cNvPr id="180230" name="Text Box 6"/>
          <p:cNvSpPr txBox="1">
            <a:spLocks noChangeArrowheads="1"/>
          </p:cNvSpPr>
          <p:nvPr/>
        </p:nvSpPr>
        <p:spPr bwMode="auto">
          <a:xfrm>
            <a:off x="304800" y="4787900"/>
            <a:ext cx="3382963" cy="1917700"/>
          </a:xfrm>
          <a:prstGeom prst="rect">
            <a:avLst/>
          </a:prstGeom>
          <a:noFill/>
          <a:ln w="9525">
            <a:noFill/>
            <a:miter lim="800000"/>
            <a:headEnd/>
            <a:tailEnd/>
          </a:ln>
          <a:effectLst/>
        </p:spPr>
        <p:txBody>
          <a:bodyPr>
            <a:spAutoFit/>
          </a:bodyPr>
          <a:lstStyle/>
          <a:p>
            <a:pPr>
              <a:spcBef>
                <a:spcPct val="50000"/>
              </a:spcBef>
            </a:pPr>
            <a:r>
              <a:rPr lang="en-US" sz="2400">
                <a:solidFill>
                  <a:srgbClr val="0000FF"/>
                </a:solidFill>
              </a:rPr>
              <a:t>Hai cơ cấu đều nhằm để biến đổi chuyển động quay thành chuyển động tịnh tiến và ngược lại.</a:t>
            </a:r>
          </a:p>
        </p:txBody>
      </p:sp>
      <p:sp>
        <p:nvSpPr>
          <p:cNvPr id="180231" name="Text Box 7"/>
          <p:cNvSpPr txBox="1">
            <a:spLocks noChangeArrowheads="1"/>
          </p:cNvSpPr>
          <p:nvPr/>
        </p:nvSpPr>
        <p:spPr bwMode="auto">
          <a:xfrm>
            <a:off x="4356100" y="3573463"/>
            <a:ext cx="4787900" cy="3013075"/>
          </a:xfrm>
          <a:prstGeom prst="rect">
            <a:avLst/>
          </a:prstGeom>
          <a:noFill/>
          <a:ln w="9525">
            <a:noFill/>
            <a:miter lim="800000"/>
            <a:headEnd/>
            <a:tailEnd/>
          </a:ln>
          <a:effectLst/>
        </p:spPr>
        <p:txBody>
          <a:bodyPr>
            <a:spAutoFit/>
          </a:bodyPr>
          <a:lstStyle/>
          <a:p>
            <a:pPr>
              <a:spcBef>
                <a:spcPct val="50000"/>
              </a:spcBef>
              <a:buFont typeface="Wingdings" pitchFamily="2" charset="2"/>
              <a:buChar char="v"/>
            </a:pPr>
            <a:r>
              <a:rPr lang="en-US" sz="2400">
                <a:solidFill>
                  <a:srgbClr val="0000FF"/>
                </a:solidFill>
              </a:rPr>
              <a:t> Cơ cấu bánh răng – thanh răng có thể biến đổi chuyển động quay đều của bánh răng thành chuyển động tịnh tiến đều của thanh răng và ngược lại, còn trong cơ cấu tay quay – con trượt thì khi tay quay quay đều con trượt tịnh tiến không đều.</a:t>
            </a:r>
          </a:p>
        </p:txBody>
      </p:sp>
      <p:sp>
        <p:nvSpPr>
          <p:cNvPr id="180232" name="Text Box 8"/>
          <p:cNvSpPr txBox="1">
            <a:spLocks noChangeArrowheads="1"/>
          </p:cNvSpPr>
          <p:nvPr/>
        </p:nvSpPr>
        <p:spPr bwMode="auto">
          <a:xfrm>
            <a:off x="76200" y="3733800"/>
            <a:ext cx="1600200" cy="457200"/>
          </a:xfrm>
          <a:prstGeom prst="rect">
            <a:avLst/>
          </a:prstGeom>
          <a:noFill/>
          <a:ln w="9525">
            <a:noFill/>
            <a:miter lim="800000"/>
            <a:headEnd/>
            <a:tailEnd/>
          </a:ln>
          <a:effectLst/>
        </p:spPr>
        <p:txBody>
          <a:bodyPr>
            <a:spAutoFit/>
          </a:bodyPr>
          <a:lstStyle/>
          <a:p>
            <a:pPr algn="ctr">
              <a:spcBef>
                <a:spcPct val="50000"/>
              </a:spcBef>
            </a:pPr>
            <a:r>
              <a:rPr lang="en-US" sz="2400" b="1" u="sng">
                <a:solidFill>
                  <a:srgbClr val="FF3300"/>
                </a:solidFill>
                <a:latin typeface="VNI-Garam" pitchFamily="34" charset="0"/>
              </a:rPr>
              <a:t>TRAÛ LÔØI</a:t>
            </a:r>
          </a:p>
        </p:txBody>
      </p:sp>
      <p:pic>
        <p:nvPicPr>
          <p:cNvPr id="180233" name="Picture 9" descr="con truot deu"/>
          <p:cNvPicPr>
            <a:picLocks noChangeAspect="1" noChangeArrowheads="1" noCrop="1"/>
          </p:cNvPicPr>
          <p:nvPr/>
        </p:nvPicPr>
        <p:blipFill>
          <a:blip r:embed="rId4"/>
          <a:srcRect/>
          <a:stretch>
            <a:fillRect/>
          </a:stretch>
        </p:blipFill>
        <p:spPr bwMode="auto">
          <a:xfrm rot="5400000">
            <a:off x="1485900" y="571500"/>
            <a:ext cx="1828800" cy="4343400"/>
          </a:xfrm>
          <a:prstGeom prst="rect">
            <a:avLst/>
          </a:prstGeom>
          <a:noFill/>
          <a:ln w="9525">
            <a:noFill/>
            <a:miter lim="800000"/>
            <a:headEnd/>
            <a:tailEnd/>
          </a:ln>
        </p:spPr>
      </p:pic>
      <p:pic>
        <p:nvPicPr>
          <p:cNvPr id="180234" name="Asm-gear-crack-11.avi">
            <a:hlinkClick r:id="" action="ppaction://media"/>
          </p:cNvPr>
          <p:cNvPicPr>
            <a:picLocks noGrp="1" noRot="1" noChangeAspect="1" noChangeArrowheads="1"/>
          </p:cNvPicPr>
          <p:nvPr>
            <p:ph sz="half" idx="2"/>
            <a:videoFile r:link="rId1"/>
          </p:nvPr>
        </p:nvPicPr>
        <p:blipFill>
          <a:blip r:embed="rId5"/>
          <a:srcRect/>
          <a:stretch>
            <a:fillRect/>
          </a:stretch>
        </p:blipFill>
        <p:spPr>
          <a:xfrm>
            <a:off x="5486400" y="1600200"/>
            <a:ext cx="3048000" cy="1447800"/>
          </a:xfrm>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80226"/>
                                        </p:tgtEl>
                                        <p:attrNameLst>
                                          <p:attrName>style.visibility</p:attrName>
                                        </p:attrNameLst>
                                      </p:cBhvr>
                                      <p:to>
                                        <p:strVal val="visible"/>
                                      </p:to>
                                    </p:set>
                                    <p:animEffect transition="in" filter="randombar(horizontal)">
                                      <p:cBhvr>
                                        <p:cTn id="7" dur="500"/>
                                        <p:tgtEl>
                                          <p:spTgt spid="180226"/>
                                        </p:tgtEl>
                                      </p:cBhvr>
                                    </p:animEffect>
                                  </p:childTnLst>
                                </p:cTn>
                              </p:par>
                              <p:par>
                                <p:cTn id="8" presetID="7" presetClass="entr" presetSubtype="2" fill="hold" grpId="0" nodeType="withEffect">
                                  <p:stCondLst>
                                    <p:cond delay="0"/>
                                  </p:stCondLst>
                                  <p:childTnLst>
                                    <p:set>
                                      <p:cBhvr>
                                        <p:cTn id="9" dur="1" fill="hold">
                                          <p:stCondLst>
                                            <p:cond delay="0"/>
                                          </p:stCondLst>
                                        </p:cTn>
                                        <p:tgtEl>
                                          <p:spTgt spid="180227">
                                            <p:txEl>
                                              <p:pRg st="0" end="0"/>
                                            </p:txEl>
                                          </p:spTgt>
                                        </p:tgtEl>
                                        <p:attrNameLst>
                                          <p:attrName>style.visibility</p:attrName>
                                        </p:attrNameLst>
                                      </p:cBhvr>
                                      <p:to>
                                        <p:strVal val="visible"/>
                                      </p:to>
                                    </p:set>
                                    <p:anim calcmode="lin" valueType="num">
                                      <p:cBhvr additive="base">
                                        <p:cTn id="10" dur="500" fill="hold"/>
                                        <p:tgtEl>
                                          <p:spTgt spid="180227">
                                            <p:txEl>
                                              <p:pRg st="0" end="0"/>
                                            </p:txEl>
                                          </p:spTgt>
                                        </p:tgtEl>
                                        <p:attrNameLst>
                                          <p:attrName>ppt_x</p:attrName>
                                        </p:attrNameLst>
                                      </p:cBhvr>
                                      <p:tavLst>
                                        <p:tav tm="0">
                                          <p:val>
                                            <p:strVal val="1+#ppt_w/2"/>
                                          </p:val>
                                        </p:tav>
                                        <p:tav tm="100000">
                                          <p:val>
                                            <p:strVal val="#ppt_x"/>
                                          </p:val>
                                        </p:tav>
                                      </p:tavLst>
                                    </p:anim>
                                    <p:anim calcmode="lin" valueType="num">
                                      <p:cBhvr additive="base">
                                        <p:cTn id="11" dur="500" fill="hold"/>
                                        <p:tgtEl>
                                          <p:spTgt spid="18022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80232"/>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180228"/>
                                        </p:tgtEl>
                                        <p:attrNameLst>
                                          <p:attrName>style.visibility</p:attrName>
                                        </p:attrNameLst>
                                      </p:cBhvr>
                                      <p:to>
                                        <p:strVal val="visible"/>
                                      </p:to>
                                    </p:set>
                                    <p:animEffect transition="in" filter="blinds(horizontal)">
                                      <p:cBhvr>
                                        <p:cTn id="20" dur="500"/>
                                        <p:tgtEl>
                                          <p:spTgt spid="180228"/>
                                        </p:tgtEl>
                                      </p:cBhvr>
                                    </p:animEffect>
                                  </p:childTnLst>
                                </p:cTn>
                              </p:par>
                            </p:childTnLst>
                          </p:cTn>
                        </p:par>
                        <p:par>
                          <p:cTn id="21" fill="hold">
                            <p:stCondLst>
                              <p:cond delay="500"/>
                            </p:stCondLst>
                            <p:childTnLst>
                              <p:par>
                                <p:cTn id="22" presetID="3" presetClass="entr" presetSubtype="10" fill="hold" grpId="0" nodeType="afterEffect">
                                  <p:stCondLst>
                                    <p:cond delay="0"/>
                                  </p:stCondLst>
                                  <p:childTnLst>
                                    <p:set>
                                      <p:cBhvr>
                                        <p:cTn id="23" dur="1" fill="hold">
                                          <p:stCondLst>
                                            <p:cond delay="0"/>
                                          </p:stCondLst>
                                        </p:cTn>
                                        <p:tgtEl>
                                          <p:spTgt spid="180230"/>
                                        </p:tgtEl>
                                        <p:attrNameLst>
                                          <p:attrName>style.visibility</p:attrName>
                                        </p:attrNameLst>
                                      </p:cBhvr>
                                      <p:to>
                                        <p:strVal val="visible"/>
                                      </p:to>
                                    </p:set>
                                    <p:animEffect transition="in" filter="blinds(horizontal)">
                                      <p:cBhvr>
                                        <p:cTn id="24" dur="1000"/>
                                        <p:tgtEl>
                                          <p:spTgt spid="180230"/>
                                        </p:tgtEl>
                                      </p:cBhvr>
                                    </p:animEffect>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grpId="0" nodeType="clickEffect">
                                  <p:stCondLst>
                                    <p:cond delay="0"/>
                                  </p:stCondLst>
                                  <p:childTnLst>
                                    <p:set>
                                      <p:cBhvr>
                                        <p:cTn id="28" dur="1" fill="hold">
                                          <p:stCondLst>
                                            <p:cond delay="0"/>
                                          </p:stCondLst>
                                        </p:cTn>
                                        <p:tgtEl>
                                          <p:spTgt spid="180229"/>
                                        </p:tgtEl>
                                        <p:attrNameLst>
                                          <p:attrName>style.visibility</p:attrName>
                                        </p:attrNameLst>
                                      </p:cBhvr>
                                      <p:to>
                                        <p:strVal val="visible"/>
                                      </p:to>
                                    </p:set>
                                    <p:animEffect transition="in" filter="checkerboard(across)">
                                      <p:cBhvr>
                                        <p:cTn id="29" dur="500"/>
                                        <p:tgtEl>
                                          <p:spTgt spid="180229"/>
                                        </p:tgtEl>
                                      </p:cBhvr>
                                    </p:animEffect>
                                  </p:childTnLst>
                                </p:cTn>
                              </p:par>
                            </p:childTnLst>
                          </p:cTn>
                        </p:par>
                        <p:par>
                          <p:cTn id="30" fill="hold">
                            <p:stCondLst>
                              <p:cond delay="500"/>
                            </p:stCondLst>
                            <p:childTnLst>
                              <p:par>
                                <p:cTn id="31" presetID="14" presetClass="entr" presetSubtype="10" fill="hold" grpId="0" nodeType="afterEffect">
                                  <p:stCondLst>
                                    <p:cond delay="0"/>
                                  </p:stCondLst>
                                  <p:childTnLst>
                                    <p:set>
                                      <p:cBhvr>
                                        <p:cTn id="32" dur="1" fill="hold">
                                          <p:stCondLst>
                                            <p:cond delay="0"/>
                                          </p:stCondLst>
                                        </p:cTn>
                                        <p:tgtEl>
                                          <p:spTgt spid="180231"/>
                                        </p:tgtEl>
                                        <p:attrNameLst>
                                          <p:attrName>style.visibility</p:attrName>
                                        </p:attrNameLst>
                                      </p:cBhvr>
                                      <p:to>
                                        <p:strVal val="visible"/>
                                      </p:to>
                                    </p:set>
                                    <p:animEffect transition="in" filter="randombar(horizontal)">
                                      <p:cBhvr>
                                        <p:cTn id="33" dur="1000"/>
                                        <p:tgtEl>
                                          <p:spTgt spid="18023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4" restart="whenNotActive" fill="hold" evtFilter="cancelBubble" nodeType="interactiveSeq">
                <p:stCondLst>
                  <p:cond evt="onClick" delay="0">
                    <p:tgtEl>
                      <p:spTgt spid="180234"/>
                    </p:tgtEl>
                  </p:cond>
                </p:stCondLst>
                <p:endSync evt="end" delay="0">
                  <p:rtn val="all"/>
                </p:endSync>
                <p:childTnLst>
                  <p:par>
                    <p:cTn id="35" fill="hold">
                      <p:stCondLst>
                        <p:cond delay="0"/>
                      </p:stCondLst>
                      <p:childTnLst>
                        <p:par>
                          <p:cTn id="36" fill="hold">
                            <p:stCondLst>
                              <p:cond delay="0"/>
                            </p:stCondLst>
                            <p:childTnLst>
                              <p:par>
                                <p:cTn id="37" presetID="2" presetClass="mediacall" presetSubtype="0" fill="hold" nodeType="clickEffect">
                                  <p:stCondLst>
                                    <p:cond delay="0"/>
                                  </p:stCondLst>
                                  <p:childTnLst>
                                    <p:cmd type="call" cmd="togglePause">
                                      <p:cBhvr>
                                        <p:cTn id="38" dur="1" fill="hold"/>
                                        <p:tgtEl>
                                          <p:spTgt spid="180234"/>
                                        </p:tgtEl>
                                      </p:cBhvr>
                                    </p:cmd>
                                  </p:childTnLst>
                                </p:cTn>
                              </p:par>
                            </p:childTnLst>
                          </p:cTn>
                        </p:par>
                      </p:childTnLst>
                    </p:cTn>
                  </p:par>
                </p:childTnLst>
              </p:cTn>
              <p:nextCondLst>
                <p:cond evt="onClick" delay="0">
                  <p:tgtEl>
                    <p:spTgt spid="180234"/>
                  </p:tgtEl>
                </p:cond>
              </p:nextCondLst>
            </p:seq>
            <p:video fullScrn="1">
              <p:cMediaNode>
                <p:cTn id="39" fill="hold" display="0">
                  <p:stCondLst>
                    <p:cond delay="indefinite"/>
                  </p:stCondLst>
                  <p:endCondLst>
                    <p:cond evt="onNext" delay="0">
                      <p:tgtEl>
                        <p:sldTgt/>
                      </p:tgtEl>
                    </p:cond>
                    <p:cond evt="onPrev" delay="0">
                      <p:tgtEl>
                        <p:sldTgt/>
                      </p:tgtEl>
                    </p:cond>
                  </p:endCondLst>
                </p:cTn>
                <p:tgtEl>
                  <p:spTgt spid="180234"/>
                </p:tgtEl>
              </p:cMediaNode>
            </p:video>
          </p:childTnLst>
        </p:cTn>
      </p:par>
    </p:tnLst>
    <p:bldLst>
      <p:bldP spid="180226" grpId="0" animBg="1"/>
      <p:bldP spid="180227" grpId="0" build="p"/>
      <p:bldP spid="180228" grpId="0"/>
      <p:bldP spid="180229" grpId="0"/>
      <p:bldP spid="180230" grpId="0"/>
      <p:bldP spid="180231" grpId="0"/>
      <p:bldP spid="18023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38" name="Picture 34" descr="Cover"/>
          <p:cNvPicPr>
            <a:picLocks noChangeAspect="1" noChangeArrowheads="1"/>
          </p:cNvPicPr>
          <p:nvPr/>
        </p:nvPicPr>
        <p:blipFill>
          <a:blip r:embed="rId2"/>
          <a:srcRect/>
          <a:stretch>
            <a:fillRect/>
          </a:stretch>
        </p:blipFill>
        <p:spPr bwMode="auto">
          <a:xfrm>
            <a:off x="5340350" y="487363"/>
            <a:ext cx="1555750" cy="698500"/>
          </a:xfrm>
          <a:prstGeom prst="rect">
            <a:avLst/>
          </a:prstGeom>
          <a:noFill/>
          <a:ln w="9525">
            <a:noFill/>
            <a:miter lim="800000"/>
            <a:headEnd/>
            <a:tailEnd/>
          </a:ln>
        </p:spPr>
      </p:pic>
      <p:pic>
        <p:nvPicPr>
          <p:cNvPr id="21537" name="Picture 33" descr="Cover"/>
          <p:cNvPicPr>
            <a:picLocks noChangeAspect="1" noChangeArrowheads="1"/>
          </p:cNvPicPr>
          <p:nvPr/>
        </p:nvPicPr>
        <p:blipFill>
          <a:blip r:embed="rId3"/>
          <a:srcRect/>
          <a:stretch>
            <a:fillRect/>
          </a:stretch>
        </p:blipFill>
        <p:spPr bwMode="auto">
          <a:xfrm>
            <a:off x="6046788" y="1125538"/>
            <a:ext cx="822325" cy="1636712"/>
          </a:xfrm>
          <a:prstGeom prst="rect">
            <a:avLst/>
          </a:prstGeom>
          <a:noFill/>
          <a:ln w="9525">
            <a:noFill/>
            <a:miter lim="800000"/>
            <a:headEnd/>
            <a:tailEnd/>
          </a:ln>
        </p:spPr>
      </p:pic>
      <p:pic>
        <p:nvPicPr>
          <p:cNvPr id="21536" name="Picture 32" descr="Cover"/>
          <p:cNvPicPr>
            <a:picLocks noChangeAspect="1" noChangeArrowheads="1"/>
          </p:cNvPicPr>
          <p:nvPr/>
        </p:nvPicPr>
        <p:blipFill>
          <a:blip r:embed="rId4"/>
          <a:srcRect/>
          <a:stretch>
            <a:fillRect/>
          </a:stretch>
        </p:blipFill>
        <p:spPr bwMode="auto">
          <a:xfrm>
            <a:off x="7192963" y="1295400"/>
            <a:ext cx="1141412" cy="841375"/>
          </a:xfrm>
          <a:prstGeom prst="rect">
            <a:avLst/>
          </a:prstGeom>
          <a:noFill/>
          <a:ln w="9525">
            <a:noFill/>
            <a:miter lim="800000"/>
            <a:headEnd/>
            <a:tailEnd/>
          </a:ln>
        </p:spPr>
      </p:pic>
      <p:pic>
        <p:nvPicPr>
          <p:cNvPr id="21535" name="Picture 31" descr="Cover"/>
          <p:cNvPicPr>
            <a:picLocks noChangeAspect="1" noChangeArrowheads="1"/>
          </p:cNvPicPr>
          <p:nvPr/>
        </p:nvPicPr>
        <p:blipFill>
          <a:blip r:embed="rId5"/>
          <a:srcRect/>
          <a:stretch>
            <a:fillRect/>
          </a:stretch>
        </p:blipFill>
        <p:spPr bwMode="auto">
          <a:xfrm>
            <a:off x="7204075" y="1617663"/>
            <a:ext cx="1249363" cy="519112"/>
          </a:xfrm>
          <a:prstGeom prst="rect">
            <a:avLst/>
          </a:prstGeom>
          <a:noFill/>
          <a:ln w="9525">
            <a:noFill/>
            <a:miter lim="800000"/>
            <a:headEnd/>
            <a:tailEnd/>
          </a:ln>
        </p:spPr>
      </p:pic>
      <p:pic>
        <p:nvPicPr>
          <p:cNvPr id="21534" name="Picture 30" descr="Cover"/>
          <p:cNvPicPr>
            <a:picLocks noChangeAspect="1" noChangeArrowheads="1"/>
          </p:cNvPicPr>
          <p:nvPr/>
        </p:nvPicPr>
        <p:blipFill>
          <a:blip r:embed="rId6"/>
          <a:srcRect/>
          <a:stretch>
            <a:fillRect/>
          </a:stretch>
        </p:blipFill>
        <p:spPr bwMode="auto">
          <a:xfrm>
            <a:off x="7218363" y="1990725"/>
            <a:ext cx="1044575" cy="215900"/>
          </a:xfrm>
          <a:prstGeom prst="rect">
            <a:avLst/>
          </a:prstGeom>
          <a:noFill/>
          <a:ln w="9525">
            <a:noFill/>
            <a:miter lim="800000"/>
            <a:headEnd/>
            <a:tailEnd/>
          </a:ln>
        </p:spPr>
      </p:pic>
      <p:pic>
        <p:nvPicPr>
          <p:cNvPr id="21533" name="Picture 29" descr="Cover"/>
          <p:cNvPicPr>
            <a:picLocks noChangeAspect="1" noChangeArrowheads="1"/>
          </p:cNvPicPr>
          <p:nvPr/>
        </p:nvPicPr>
        <p:blipFill>
          <a:blip r:embed="rId7"/>
          <a:srcRect/>
          <a:stretch>
            <a:fillRect/>
          </a:stretch>
        </p:blipFill>
        <p:spPr bwMode="auto">
          <a:xfrm>
            <a:off x="6051550" y="1939925"/>
            <a:ext cx="1217613" cy="822325"/>
          </a:xfrm>
          <a:prstGeom prst="rect">
            <a:avLst/>
          </a:prstGeom>
          <a:noFill/>
          <a:ln w="9525">
            <a:noFill/>
            <a:miter lim="800000"/>
            <a:headEnd/>
            <a:tailEnd/>
          </a:ln>
        </p:spPr>
      </p:pic>
      <p:pic>
        <p:nvPicPr>
          <p:cNvPr id="21532" name="Picture 28" descr="Cover"/>
          <p:cNvPicPr>
            <a:picLocks noChangeAspect="1" noChangeArrowheads="1"/>
          </p:cNvPicPr>
          <p:nvPr/>
        </p:nvPicPr>
        <p:blipFill>
          <a:blip r:embed="rId8"/>
          <a:srcRect/>
          <a:stretch>
            <a:fillRect/>
          </a:stretch>
        </p:blipFill>
        <p:spPr bwMode="auto">
          <a:xfrm>
            <a:off x="5148263" y="1379538"/>
            <a:ext cx="714375" cy="825500"/>
          </a:xfrm>
          <a:prstGeom prst="rect">
            <a:avLst/>
          </a:prstGeom>
          <a:noFill/>
          <a:ln w="9525">
            <a:noFill/>
            <a:miter lim="800000"/>
            <a:headEnd/>
            <a:tailEnd/>
          </a:ln>
        </p:spPr>
      </p:pic>
      <p:pic>
        <p:nvPicPr>
          <p:cNvPr id="21531" name="Picture 27" descr="Cover"/>
          <p:cNvPicPr>
            <a:picLocks noChangeAspect="1" noChangeArrowheads="1"/>
          </p:cNvPicPr>
          <p:nvPr/>
        </p:nvPicPr>
        <p:blipFill>
          <a:blip r:embed="rId9"/>
          <a:srcRect/>
          <a:stretch>
            <a:fillRect/>
          </a:stretch>
        </p:blipFill>
        <p:spPr bwMode="auto">
          <a:xfrm>
            <a:off x="4875213" y="1590675"/>
            <a:ext cx="949325" cy="614363"/>
          </a:xfrm>
          <a:prstGeom prst="rect">
            <a:avLst/>
          </a:prstGeom>
          <a:noFill/>
          <a:ln w="9525">
            <a:noFill/>
            <a:miter lim="800000"/>
            <a:headEnd/>
            <a:tailEnd/>
          </a:ln>
        </p:spPr>
      </p:pic>
      <p:pic>
        <p:nvPicPr>
          <p:cNvPr id="21530" name="Picture 26" descr="Cover"/>
          <p:cNvPicPr>
            <a:picLocks noChangeAspect="1" noChangeArrowheads="1"/>
          </p:cNvPicPr>
          <p:nvPr/>
        </p:nvPicPr>
        <p:blipFill>
          <a:blip r:embed="rId10"/>
          <a:srcRect/>
          <a:stretch>
            <a:fillRect/>
          </a:stretch>
        </p:blipFill>
        <p:spPr bwMode="auto">
          <a:xfrm>
            <a:off x="4956175" y="2044700"/>
            <a:ext cx="849313" cy="246063"/>
          </a:xfrm>
          <a:prstGeom prst="rect">
            <a:avLst/>
          </a:prstGeom>
          <a:noFill/>
          <a:ln w="9525">
            <a:noFill/>
            <a:miter lim="800000"/>
            <a:headEnd/>
            <a:tailEnd/>
          </a:ln>
        </p:spPr>
      </p:pic>
      <p:pic>
        <p:nvPicPr>
          <p:cNvPr id="21529" name="Picture 25" descr="Cover"/>
          <p:cNvPicPr>
            <a:picLocks noChangeAspect="1" noChangeArrowheads="1"/>
          </p:cNvPicPr>
          <p:nvPr/>
        </p:nvPicPr>
        <p:blipFill>
          <a:blip r:embed="rId11"/>
          <a:srcRect/>
          <a:stretch>
            <a:fillRect/>
          </a:stretch>
        </p:blipFill>
        <p:spPr bwMode="auto">
          <a:xfrm>
            <a:off x="4959350" y="2139950"/>
            <a:ext cx="844550" cy="546100"/>
          </a:xfrm>
          <a:prstGeom prst="rect">
            <a:avLst/>
          </a:prstGeom>
          <a:noFill/>
          <a:ln w="9525">
            <a:noFill/>
            <a:miter lim="800000"/>
            <a:headEnd/>
            <a:tailEnd/>
          </a:ln>
        </p:spPr>
      </p:pic>
      <p:pic>
        <p:nvPicPr>
          <p:cNvPr id="21528" name="Picture 24" descr="Cover"/>
          <p:cNvPicPr>
            <a:picLocks noChangeAspect="1" noChangeArrowheads="1"/>
          </p:cNvPicPr>
          <p:nvPr/>
        </p:nvPicPr>
        <p:blipFill>
          <a:blip r:embed="rId12"/>
          <a:srcRect/>
          <a:stretch>
            <a:fillRect/>
          </a:stretch>
        </p:blipFill>
        <p:spPr bwMode="auto">
          <a:xfrm>
            <a:off x="5754688" y="2047875"/>
            <a:ext cx="538162" cy="711200"/>
          </a:xfrm>
          <a:prstGeom prst="rect">
            <a:avLst/>
          </a:prstGeom>
          <a:noFill/>
          <a:ln w="9525">
            <a:noFill/>
            <a:miter lim="800000"/>
            <a:headEnd/>
            <a:tailEnd/>
          </a:ln>
        </p:spPr>
      </p:pic>
      <p:pic>
        <p:nvPicPr>
          <p:cNvPr id="21527" name="Picture 23" descr="Cover"/>
          <p:cNvPicPr>
            <a:picLocks noChangeAspect="1" noChangeArrowheads="1"/>
          </p:cNvPicPr>
          <p:nvPr/>
        </p:nvPicPr>
        <p:blipFill>
          <a:blip r:embed="rId13"/>
          <a:srcRect/>
          <a:stretch>
            <a:fillRect/>
          </a:stretch>
        </p:blipFill>
        <p:spPr bwMode="auto">
          <a:xfrm>
            <a:off x="7042150" y="2911475"/>
            <a:ext cx="1855788" cy="227013"/>
          </a:xfrm>
          <a:prstGeom prst="rect">
            <a:avLst/>
          </a:prstGeom>
          <a:noFill/>
          <a:ln w="9525">
            <a:noFill/>
            <a:miter lim="800000"/>
            <a:headEnd/>
            <a:tailEnd/>
          </a:ln>
        </p:spPr>
      </p:pic>
      <p:pic>
        <p:nvPicPr>
          <p:cNvPr id="21526" name="Picture 22" descr="Cover"/>
          <p:cNvPicPr>
            <a:picLocks noChangeAspect="1" noChangeArrowheads="1"/>
          </p:cNvPicPr>
          <p:nvPr/>
        </p:nvPicPr>
        <p:blipFill>
          <a:blip r:embed="rId14"/>
          <a:srcRect/>
          <a:stretch>
            <a:fillRect/>
          </a:stretch>
        </p:blipFill>
        <p:spPr bwMode="auto">
          <a:xfrm>
            <a:off x="7042150" y="3046413"/>
            <a:ext cx="1579563" cy="360362"/>
          </a:xfrm>
          <a:prstGeom prst="rect">
            <a:avLst/>
          </a:prstGeom>
          <a:noFill/>
          <a:ln w="9525">
            <a:noFill/>
            <a:miter lim="800000"/>
            <a:headEnd/>
            <a:tailEnd/>
          </a:ln>
        </p:spPr>
      </p:pic>
      <p:pic>
        <p:nvPicPr>
          <p:cNvPr id="21525" name="Picture 21" descr="Cover"/>
          <p:cNvPicPr>
            <a:picLocks noChangeAspect="1" noChangeArrowheads="1"/>
          </p:cNvPicPr>
          <p:nvPr/>
        </p:nvPicPr>
        <p:blipFill>
          <a:blip r:embed="rId15"/>
          <a:srcRect/>
          <a:stretch>
            <a:fillRect/>
          </a:stretch>
        </p:blipFill>
        <p:spPr bwMode="auto">
          <a:xfrm>
            <a:off x="6062663" y="2697163"/>
            <a:ext cx="1030287" cy="433387"/>
          </a:xfrm>
          <a:prstGeom prst="rect">
            <a:avLst/>
          </a:prstGeom>
          <a:noFill/>
          <a:ln w="9525">
            <a:noFill/>
            <a:miter lim="800000"/>
            <a:headEnd/>
            <a:tailEnd/>
          </a:ln>
        </p:spPr>
      </p:pic>
      <p:pic>
        <p:nvPicPr>
          <p:cNvPr id="21524" name="Picture 20" descr="Cover"/>
          <p:cNvPicPr>
            <a:picLocks noChangeAspect="1" noChangeArrowheads="1"/>
          </p:cNvPicPr>
          <p:nvPr/>
        </p:nvPicPr>
        <p:blipFill>
          <a:blip r:embed="rId16"/>
          <a:srcRect/>
          <a:stretch>
            <a:fillRect/>
          </a:stretch>
        </p:blipFill>
        <p:spPr bwMode="auto">
          <a:xfrm>
            <a:off x="3535363" y="2566988"/>
            <a:ext cx="2578100" cy="2386012"/>
          </a:xfrm>
          <a:prstGeom prst="rect">
            <a:avLst/>
          </a:prstGeom>
          <a:noFill/>
          <a:ln w="9525">
            <a:noFill/>
            <a:miter lim="800000"/>
            <a:headEnd/>
            <a:tailEnd/>
          </a:ln>
        </p:spPr>
      </p:pic>
      <p:pic>
        <p:nvPicPr>
          <p:cNvPr id="21523" name="Picture 19" descr="Cover"/>
          <p:cNvPicPr>
            <a:picLocks noChangeAspect="1" noChangeArrowheads="1"/>
          </p:cNvPicPr>
          <p:nvPr/>
        </p:nvPicPr>
        <p:blipFill>
          <a:blip r:embed="rId17"/>
          <a:srcRect/>
          <a:stretch>
            <a:fillRect/>
          </a:stretch>
        </p:blipFill>
        <p:spPr bwMode="auto">
          <a:xfrm>
            <a:off x="5064125" y="3838575"/>
            <a:ext cx="968375" cy="852488"/>
          </a:xfrm>
          <a:prstGeom prst="rect">
            <a:avLst/>
          </a:prstGeom>
          <a:noFill/>
          <a:ln w="9525">
            <a:noFill/>
            <a:miter lim="800000"/>
            <a:headEnd/>
            <a:tailEnd/>
          </a:ln>
        </p:spPr>
      </p:pic>
      <p:pic>
        <p:nvPicPr>
          <p:cNvPr id="21522" name="Picture 18" descr="Cover"/>
          <p:cNvPicPr>
            <a:picLocks noChangeAspect="1" noChangeArrowheads="1"/>
          </p:cNvPicPr>
          <p:nvPr/>
        </p:nvPicPr>
        <p:blipFill>
          <a:blip r:embed="rId18"/>
          <a:srcRect/>
          <a:stretch>
            <a:fillRect/>
          </a:stretch>
        </p:blipFill>
        <p:spPr bwMode="auto">
          <a:xfrm>
            <a:off x="4821238" y="4152900"/>
            <a:ext cx="1198562" cy="533400"/>
          </a:xfrm>
          <a:prstGeom prst="rect">
            <a:avLst/>
          </a:prstGeom>
          <a:noFill/>
          <a:ln w="9525">
            <a:noFill/>
            <a:miter lim="800000"/>
            <a:headEnd/>
            <a:tailEnd/>
          </a:ln>
        </p:spPr>
      </p:pic>
      <p:pic>
        <p:nvPicPr>
          <p:cNvPr id="21521" name="Picture 17" descr="Cover"/>
          <p:cNvPicPr>
            <a:picLocks noChangeAspect="1" noChangeArrowheads="1"/>
          </p:cNvPicPr>
          <p:nvPr/>
        </p:nvPicPr>
        <p:blipFill>
          <a:blip r:embed="rId19"/>
          <a:srcRect/>
          <a:stretch>
            <a:fillRect/>
          </a:stretch>
        </p:blipFill>
        <p:spPr bwMode="auto">
          <a:xfrm>
            <a:off x="5010150" y="4510088"/>
            <a:ext cx="990600" cy="227012"/>
          </a:xfrm>
          <a:prstGeom prst="rect">
            <a:avLst/>
          </a:prstGeom>
          <a:noFill/>
          <a:ln w="9525">
            <a:noFill/>
            <a:miter lim="800000"/>
            <a:headEnd/>
            <a:tailEnd/>
          </a:ln>
        </p:spPr>
      </p:pic>
      <p:pic>
        <p:nvPicPr>
          <p:cNvPr id="21520" name="Picture 16" descr="Cover"/>
          <p:cNvPicPr>
            <a:picLocks noChangeAspect="1" noChangeArrowheads="1"/>
          </p:cNvPicPr>
          <p:nvPr/>
        </p:nvPicPr>
        <p:blipFill>
          <a:blip r:embed="rId20"/>
          <a:srcRect/>
          <a:stretch>
            <a:fillRect/>
          </a:stretch>
        </p:blipFill>
        <p:spPr bwMode="auto">
          <a:xfrm>
            <a:off x="5175250" y="4621213"/>
            <a:ext cx="830263" cy="419100"/>
          </a:xfrm>
          <a:prstGeom prst="rect">
            <a:avLst/>
          </a:prstGeom>
          <a:noFill/>
          <a:ln w="9525">
            <a:noFill/>
            <a:miter lim="800000"/>
            <a:headEnd/>
            <a:tailEnd/>
          </a:ln>
        </p:spPr>
      </p:pic>
      <p:pic>
        <p:nvPicPr>
          <p:cNvPr id="21519" name="Picture 15" descr="Cover"/>
          <p:cNvPicPr>
            <a:picLocks noChangeAspect="1" noChangeArrowheads="1"/>
          </p:cNvPicPr>
          <p:nvPr/>
        </p:nvPicPr>
        <p:blipFill>
          <a:blip r:embed="rId21"/>
          <a:srcRect/>
          <a:stretch>
            <a:fillRect/>
          </a:stretch>
        </p:blipFill>
        <p:spPr bwMode="auto">
          <a:xfrm>
            <a:off x="5951538" y="4587875"/>
            <a:ext cx="522287" cy="925513"/>
          </a:xfrm>
          <a:prstGeom prst="rect">
            <a:avLst/>
          </a:prstGeom>
          <a:noFill/>
          <a:ln w="9525">
            <a:noFill/>
            <a:miter lim="800000"/>
            <a:headEnd/>
            <a:tailEnd/>
          </a:ln>
        </p:spPr>
      </p:pic>
      <p:pic>
        <p:nvPicPr>
          <p:cNvPr id="21518" name="Picture 14" descr="Cover"/>
          <p:cNvPicPr>
            <a:picLocks noChangeAspect="1" noChangeArrowheads="1"/>
          </p:cNvPicPr>
          <p:nvPr/>
        </p:nvPicPr>
        <p:blipFill>
          <a:blip r:embed="rId22"/>
          <a:srcRect/>
          <a:stretch>
            <a:fillRect/>
          </a:stretch>
        </p:blipFill>
        <p:spPr bwMode="auto">
          <a:xfrm>
            <a:off x="7553325" y="4298950"/>
            <a:ext cx="1582738" cy="852488"/>
          </a:xfrm>
          <a:prstGeom prst="rect">
            <a:avLst/>
          </a:prstGeom>
          <a:noFill/>
          <a:ln w="9525">
            <a:noFill/>
            <a:miter lim="800000"/>
            <a:headEnd/>
            <a:tailEnd/>
          </a:ln>
        </p:spPr>
      </p:pic>
      <p:pic>
        <p:nvPicPr>
          <p:cNvPr id="21517" name="Picture 13" descr="Cover"/>
          <p:cNvPicPr>
            <a:picLocks noChangeAspect="1" noChangeArrowheads="1"/>
          </p:cNvPicPr>
          <p:nvPr/>
        </p:nvPicPr>
        <p:blipFill>
          <a:blip r:embed="rId23"/>
          <a:srcRect/>
          <a:stretch>
            <a:fillRect/>
          </a:stretch>
        </p:blipFill>
        <p:spPr bwMode="auto">
          <a:xfrm>
            <a:off x="6335713" y="4710113"/>
            <a:ext cx="1271587" cy="803275"/>
          </a:xfrm>
          <a:prstGeom prst="rect">
            <a:avLst/>
          </a:prstGeom>
          <a:noFill/>
          <a:ln w="9525">
            <a:noFill/>
            <a:miter lim="800000"/>
            <a:headEnd/>
            <a:tailEnd/>
          </a:ln>
        </p:spPr>
      </p:pic>
      <p:pic>
        <p:nvPicPr>
          <p:cNvPr id="21516" name="Picture 12" descr="Cover"/>
          <p:cNvPicPr>
            <a:picLocks noChangeAspect="1" noChangeArrowheads="1"/>
          </p:cNvPicPr>
          <p:nvPr/>
        </p:nvPicPr>
        <p:blipFill>
          <a:blip r:embed="rId24"/>
          <a:srcRect/>
          <a:stretch>
            <a:fillRect/>
          </a:stretch>
        </p:blipFill>
        <p:spPr bwMode="auto">
          <a:xfrm>
            <a:off x="7626350" y="5437188"/>
            <a:ext cx="1222375" cy="481012"/>
          </a:xfrm>
          <a:prstGeom prst="rect">
            <a:avLst/>
          </a:prstGeom>
          <a:noFill/>
          <a:ln w="9525">
            <a:noFill/>
            <a:miter lim="800000"/>
            <a:headEnd/>
            <a:tailEnd/>
          </a:ln>
        </p:spPr>
      </p:pic>
      <p:pic>
        <p:nvPicPr>
          <p:cNvPr id="21515" name="Picture 11" descr="Cover"/>
          <p:cNvPicPr>
            <a:picLocks noChangeAspect="1" noChangeArrowheads="1"/>
          </p:cNvPicPr>
          <p:nvPr/>
        </p:nvPicPr>
        <p:blipFill>
          <a:blip r:embed="rId25"/>
          <a:srcRect/>
          <a:stretch>
            <a:fillRect/>
          </a:stretch>
        </p:blipFill>
        <p:spPr bwMode="auto">
          <a:xfrm>
            <a:off x="7637463" y="5816600"/>
            <a:ext cx="1060450" cy="238125"/>
          </a:xfrm>
          <a:prstGeom prst="rect">
            <a:avLst/>
          </a:prstGeom>
          <a:noFill/>
          <a:ln w="9525">
            <a:noFill/>
            <a:miter lim="800000"/>
            <a:headEnd/>
            <a:tailEnd/>
          </a:ln>
        </p:spPr>
      </p:pic>
      <p:pic>
        <p:nvPicPr>
          <p:cNvPr id="21514" name="Picture 10" descr="Cover"/>
          <p:cNvPicPr>
            <a:picLocks noChangeAspect="1" noChangeArrowheads="1"/>
          </p:cNvPicPr>
          <p:nvPr/>
        </p:nvPicPr>
        <p:blipFill>
          <a:blip r:embed="rId26"/>
          <a:srcRect/>
          <a:stretch>
            <a:fillRect/>
          </a:stretch>
        </p:blipFill>
        <p:spPr bwMode="auto">
          <a:xfrm>
            <a:off x="7637463" y="5851525"/>
            <a:ext cx="938212" cy="492125"/>
          </a:xfrm>
          <a:prstGeom prst="rect">
            <a:avLst/>
          </a:prstGeom>
          <a:noFill/>
          <a:ln w="9525">
            <a:noFill/>
            <a:miter lim="800000"/>
            <a:headEnd/>
            <a:tailEnd/>
          </a:ln>
        </p:spPr>
      </p:pic>
      <p:pic>
        <p:nvPicPr>
          <p:cNvPr id="21513" name="Picture 9" descr="Cover"/>
          <p:cNvPicPr>
            <a:picLocks noChangeAspect="1" noChangeArrowheads="1"/>
          </p:cNvPicPr>
          <p:nvPr/>
        </p:nvPicPr>
        <p:blipFill>
          <a:blip r:embed="rId27"/>
          <a:srcRect/>
          <a:stretch>
            <a:fillRect/>
          </a:stretch>
        </p:blipFill>
        <p:spPr bwMode="auto">
          <a:xfrm>
            <a:off x="6335713" y="5443538"/>
            <a:ext cx="1352550" cy="473075"/>
          </a:xfrm>
          <a:prstGeom prst="rect">
            <a:avLst/>
          </a:prstGeom>
          <a:noFill/>
          <a:ln w="9525">
            <a:noFill/>
            <a:miter lim="800000"/>
            <a:headEnd/>
            <a:tailEnd/>
          </a:ln>
        </p:spPr>
      </p:pic>
      <p:pic>
        <p:nvPicPr>
          <p:cNvPr id="21512" name="Picture 8" descr="Cover"/>
          <p:cNvPicPr>
            <a:picLocks noChangeAspect="1" noChangeArrowheads="1"/>
          </p:cNvPicPr>
          <p:nvPr/>
        </p:nvPicPr>
        <p:blipFill>
          <a:blip r:embed="rId28"/>
          <a:srcRect/>
          <a:stretch>
            <a:fillRect/>
          </a:stretch>
        </p:blipFill>
        <p:spPr bwMode="auto">
          <a:xfrm>
            <a:off x="3549650" y="4872038"/>
            <a:ext cx="2835275" cy="760412"/>
          </a:xfrm>
          <a:prstGeom prst="rect">
            <a:avLst/>
          </a:prstGeom>
          <a:noFill/>
          <a:ln w="9525">
            <a:noFill/>
            <a:miter lim="800000"/>
            <a:headEnd/>
            <a:tailEnd/>
          </a:ln>
        </p:spPr>
      </p:pic>
      <p:pic>
        <p:nvPicPr>
          <p:cNvPr id="21511" name="Picture 7" descr="Cover"/>
          <p:cNvPicPr>
            <a:picLocks noChangeAspect="1" noChangeArrowheads="1"/>
          </p:cNvPicPr>
          <p:nvPr/>
        </p:nvPicPr>
        <p:blipFill>
          <a:blip r:embed="rId29"/>
          <a:srcRect/>
          <a:stretch>
            <a:fillRect/>
          </a:stretch>
        </p:blipFill>
        <p:spPr bwMode="auto">
          <a:xfrm>
            <a:off x="698500" y="4164013"/>
            <a:ext cx="2959100" cy="838200"/>
          </a:xfrm>
          <a:prstGeom prst="rect">
            <a:avLst/>
          </a:prstGeom>
          <a:noFill/>
          <a:ln w="9525">
            <a:noFill/>
            <a:miter lim="800000"/>
            <a:headEnd/>
            <a:tailEnd/>
          </a:ln>
        </p:spPr>
      </p:pic>
      <p:pic>
        <p:nvPicPr>
          <p:cNvPr id="21510" name="Picture 6" descr="Cover"/>
          <p:cNvPicPr>
            <a:picLocks noChangeAspect="1" noChangeArrowheads="1"/>
          </p:cNvPicPr>
          <p:nvPr/>
        </p:nvPicPr>
        <p:blipFill>
          <a:blip r:embed="rId30"/>
          <a:srcRect/>
          <a:stretch>
            <a:fillRect/>
          </a:stretch>
        </p:blipFill>
        <p:spPr bwMode="auto">
          <a:xfrm>
            <a:off x="1336675" y="1371600"/>
            <a:ext cx="1587500" cy="911225"/>
          </a:xfrm>
          <a:prstGeom prst="rect">
            <a:avLst/>
          </a:prstGeom>
          <a:noFill/>
          <a:ln w="9525">
            <a:noFill/>
            <a:miter lim="800000"/>
            <a:headEnd/>
            <a:tailEnd/>
          </a:ln>
        </p:spPr>
      </p:pic>
      <p:pic>
        <p:nvPicPr>
          <p:cNvPr id="21509" name="Picture 5" descr="Cover"/>
          <p:cNvPicPr>
            <a:picLocks noChangeAspect="1" noChangeArrowheads="1"/>
          </p:cNvPicPr>
          <p:nvPr/>
        </p:nvPicPr>
        <p:blipFill>
          <a:blip r:embed="rId31"/>
          <a:srcRect/>
          <a:stretch>
            <a:fillRect/>
          </a:stretch>
        </p:blipFill>
        <p:spPr bwMode="auto">
          <a:xfrm>
            <a:off x="687388" y="2105025"/>
            <a:ext cx="787400" cy="2797175"/>
          </a:xfrm>
          <a:prstGeom prst="rect">
            <a:avLst/>
          </a:prstGeom>
          <a:noFill/>
          <a:ln w="9525">
            <a:noFill/>
            <a:miter lim="800000"/>
            <a:headEnd/>
            <a:tailEnd/>
          </a:ln>
        </p:spPr>
      </p:pic>
      <p:pic>
        <p:nvPicPr>
          <p:cNvPr id="21508" name="Picture 4" descr="Cover"/>
          <p:cNvPicPr>
            <a:picLocks noChangeAspect="1" noChangeArrowheads="1"/>
          </p:cNvPicPr>
          <p:nvPr/>
        </p:nvPicPr>
        <p:blipFill>
          <a:blip r:embed="rId32"/>
          <a:srcRect/>
          <a:stretch>
            <a:fillRect/>
          </a:stretch>
        </p:blipFill>
        <p:spPr bwMode="auto">
          <a:xfrm>
            <a:off x="0" y="4333875"/>
            <a:ext cx="1563688" cy="949325"/>
          </a:xfrm>
          <a:prstGeom prst="rect">
            <a:avLst/>
          </a:prstGeom>
          <a:noFill/>
          <a:ln w="9525">
            <a:noFill/>
            <a:miter lim="800000"/>
            <a:headEnd/>
            <a:tailEnd/>
          </a:ln>
        </p:spPr>
      </p:pic>
      <p:pic>
        <p:nvPicPr>
          <p:cNvPr id="158753" name="Picture 4"/>
          <p:cNvPicPr>
            <a:picLocks noChangeAspect="1" noChangeArrowheads="1"/>
          </p:cNvPicPr>
          <p:nvPr/>
        </p:nvPicPr>
        <p:blipFill>
          <a:blip r:embed="rId33"/>
          <a:srcRect/>
          <a:stretch>
            <a:fillRect/>
          </a:stretch>
        </p:blipFill>
        <p:spPr bwMode="auto">
          <a:xfrm>
            <a:off x="533400" y="1524000"/>
            <a:ext cx="762000" cy="685800"/>
          </a:xfrm>
          <a:prstGeom prst="rect">
            <a:avLst/>
          </a:prstGeom>
          <a:noFill/>
          <a:ln w="9525">
            <a:noFill/>
            <a:miter lim="800000"/>
            <a:headEnd/>
            <a:tailEnd/>
          </a:ln>
        </p:spPr>
      </p:pic>
      <p:pic>
        <p:nvPicPr>
          <p:cNvPr id="158754" name="Picture 5"/>
          <p:cNvPicPr>
            <a:picLocks noChangeAspect="1" noChangeArrowheads="1"/>
          </p:cNvPicPr>
          <p:nvPr/>
        </p:nvPicPr>
        <p:blipFill>
          <a:blip r:embed="rId34"/>
          <a:srcRect/>
          <a:stretch>
            <a:fillRect/>
          </a:stretch>
        </p:blipFill>
        <p:spPr bwMode="auto">
          <a:xfrm>
            <a:off x="5867400" y="1219200"/>
            <a:ext cx="700088" cy="7429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21508"/>
                                        </p:tgtEl>
                                        <p:attrNameLst>
                                          <p:attrName>style.visibility</p:attrName>
                                        </p:attrNameLst>
                                      </p:cBhvr>
                                      <p:to>
                                        <p:strVal val="visible"/>
                                      </p:to>
                                    </p:set>
                                    <p:animEffect transition="in" filter="box(out)">
                                      <p:cBhvr>
                                        <p:cTn id="7" dur="500"/>
                                        <p:tgtEl>
                                          <p:spTgt spid="2150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1509"/>
                                        </p:tgtEl>
                                        <p:attrNameLst>
                                          <p:attrName>style.visibility</p:attrName>
                                        </p:attrNameLst>
                                      </p:cBhvr>
                                      <p:to>
                                        <p:strVal val="visible"/>
                                      </p:to>
                                    </p:set>
                                    <p:animEffect transition="in" filter="wipe(left)">
                                      <p:cBhvr>
                                        <p:cTn id="12" dur="500"/>
                                        <p:tgtEl>
                                          <p:spTgt spid="2150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1510"/>
                                        </p:tgtEl>
                                        <p:attrNameLst>
                                          <p:attrName>style.visibility</p:attrName>
                                        </p:attrNameLst>
                                      </p:cBhvr>
                                      <p:to>
                                        <p:strVal val="visible"/>
                                      </p:to>
                                    </p:set>
                                    <p:animEffect transition="in" filter="wipe(left)">
                                      <p:cBhvr>
                                        <p:cTn id="17" dur="500"/>
                                        <p:tgtEl>
                                          <p:spTgt spid="215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1511"/>
                                        </p:tgtEl>
                                        <p:attrNameLst>
                                          <p:attrName>style.visibility</p:attrName>
                                        </p:attrNameLst>
                                      </p:cBhvr>
                                      <p:to>
                                        <p:strVal val="visible"/>
                                      </p:to>
                                    </p:set>
                                    <p:animEffect transition="in" filter="wipe(left)">
                                      <p:cBhvr>
                                        <p:cTn id="22" dur="500"/>
                                        <p:tgtEl>
                                          <p:spTgt spid="215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1524"/>
                                        </p:tgtEl>
                                        <p:attrNameLst>
                                          <p:attrName>style.visibility</p:attrName>
                                        </p:attrNameLst>
                                      </p:cBhvr>
                                      <p:to>
                                        <p:strVal val="visible"/>
                                      </p:to>
                                    </p:set>
                                    <p:animEffect transition="in" filter="wipe(left)">
                                      <p:cBhvr>
                                        <p:cTn id="27" dur="500"/>
                                        <p:tgtEl>
                                          <p:spTgt spid="2152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nodeType="clickEffect">
                                  <p:stCondLst>
                                    <p:cond delay="0"/>
                                  </p:stCondLst>
                                  <p:childTnLst>
                                    <p:set>
                                      <p:cBhvr>
                                        <p:cTn id="31" dur="1" fill="hold">
                                          <p:stCondLst>
                                            <p:cond delay="0"/>
                                          </p:stCondLst>
                                        </p:cTn>
                                        <p:tgtEl>
                                          <p:spTgt spid="21528"/>
                                        </p:tgtEl>
                                        <p:attrNameLst>
                                          <p:attrName>style.visibility</p:attrName>
                                        </p:attrNameLst>
                                      </p:cBhvr>
                                      <p:to>
                                        <p:strVal val="visible"/>
                                      </p:to>
                                    </p:set>
                                    <p:animEffect transition="in" filter="wipe(right)">
                                      <p:cBhvr>
                                        <p:cTn id="32" dur="500"/>
                                        <p:tgtEl>
                                          <p:spTgt spid="2152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2" fill="hold" nodeType="clickEffect">
                                  <p:stCondLst>
                                    <p:cond delay="0"/>
                                  </p:stCondLst>
                                  <p:childTnLst>
                                    <p:set>
                                      <p:cBhvr>
                                        <p:cTn id="36" dur="1" fill="hold">
                                          <p:stCondLst>
                                            <p:cond delay="0"/>
                                          </p:stCondLst>
                                        </p:cTn>
                                        <p:tgtEl>
                                          <p:spTgt spid="21532"/>
                                        </p:tgtEl>
                                        <p:attrNameLst>
                                          <p:attrName>style.visibility</p:attrName>
                                        </p:attrNameLst>
                                      </p:cBhvr>
                                      <p:to>
                                        <p:strVal val="visible"/>
                                      </p:to>
                                    </p:set>
                                    <p:animEffect transition="in" filter="wipe(right)">
                                      <p:cBhvr>
                                        <p:cTn id="37" dur="500"/>
                                        <p:tgtEl>
                                          <p:spTgt spid="2153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2" fill="hold" nodeType="clickEffect">
                                  <p:stCondLst>
                                    <p:cond delay="0"/>
                                  </p:stCondLst>
                                  <p:childTnLst>
                                    <p:set>
                                      <p:cBhvr>
                                        <p:cTn id="41" dur="1" fill="hold">
                                          <p:stCondLst>
                                            <p:cond delay="0"/>
                                          </p:stCondLst>
                                        </p:cTn>
                                        <p:tgtEl>
                                          <p:spTgt spid="21531"/>
                                        </p:tgtEl>
                                        <p:attrNameLst>
                                          <p:attrName>style.visibility</p:attrName>
                                        </p:attrNameLst>
                                      </p:cBhvr>
                                      <p:to>
                                        <p:strVal val="visible"/>
                                      </p:to>
                                    </p:set>
                                    <p:animEffect transition="in" filter="wipe(right)">
                                      <p:cBhvr>
                                        <p:cTn id="42" dur="500"/>
                                        <p:tgtEl>
                                          <p:spTgt spid="21531"/>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2" fill="hold" nodeType="clickEffect">
                                  <p:stCondLst>
                                    <p:cond delay="0"/>
                                  </p:stCondLst>
                                  <p:childTnLst>
                                    <p:set>
                                      <p:cBhvr>
                                        <p:cTn id="46" dur="1" fill="hold">
                                          <p:stCondLst>
                                            <p:cond delay="0"/>
                                          </p:stCondLst>
                                        </p:cTn>
                                        <p:tgtEl>
                                          <p:spTgt spid="21530"/>
                                        </p:tgtEl>
                                        <p:attrNameLst>
                                          <p:attrName>style.visibility</p:attrName>
                                        </p:attrNameLst>
                                      </p:cBhvr>
                                      <p:to>
                                        <p:strVal val="visible"/>
                                      </p:to>
                                    </p:set>
                                    <p:animEffect transition="in" filter="wipe(right)">
                                      <p:cBhvr>
                                        <p:cTn id="47" dur="500"/>
                                        <p:tgtEl>
                                          <p:spTgt spid="21530"/>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2" fill="hold" nodeType="clickEffect">
                                  <p:stCondLst>
                                    <p:cond delay="0"/>
                                  </p:stCondLst>
                                  <p:childTnLst>
                                    <p:set>
                                      <p:cBhvr>
                                        <p:cTn id="51" dur="1" fill="hold">
                                          <p:stCondLst>
                                            <p:cond delay="0"/>
                                          </p:stCondLst>
                                        </p:cTn>
                                        <p:tgtEl>
                                          <p:spTgt spid="21529"/>
                                        </p:tgtEl>
                                        <p:attrNameLst>
                                          <p:attrName>style.visibility</p:attrName>
                                        </p:attrNameLst>
                                      </p:cBhvr>
                                      <p:to>
                                        <p:strVal val="visible"/>
                                      </p:to>
                                    </p:set>
                                    <p:animEffect transition="in" filter="wipe(right)">
                                      <p:cBhvr>
                                        <p:cTn id="52" dur="500"/>
                                        <p:tgtEl>
                                          <p:spTgt spid="21529"/>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21537"/>
                                        </p:tgtEl>
                                        <p:attrNameLst>
                                          <p:attrName>style.visibility</p:attrName>
                                        </p:attrNameLst>
                                      </p:cBhvr>
                                      <p:to>
                                        <p:strVal val="visible"/>
                                      </p:to>
                                    </p:set>
                                    <p:animEffect transition="in" filter="wipe(left)">
                                      <p:cBhvr>
                                        <p:cTn id="57" dur="500"/>
                                        <p:tgtEl>
                                          <p:spTgt spid="21537"/>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2" fill="hold" nodeType="clickEffect">
                                  <p:stCondLst>
                                    <p:cond delay="0"/>
                                  </p:stCondLst>
                                  <p:childTnLst>
                                    <p:set>
                                      <p:cBhvr>
                                        <p:cTn id="61" dur="1" fill="hold">
                                          <p:stCondLst>
                                            <p:cond delay="0"/>
                                          </p:stCondLst>
                                        </p:cTn>
                                        <p:tgtEl>
                                          <p:spTgt spid="21538"/>
                                        </p:tgtEl>
                                        <p:attrNameLst>
                                          <p:attrName>style.visibility</p:attrName>
                                        </p:attrNameLst>
                                      </p:cBhvr>
                                      <p:to>
                                        <p:strVal val="visible"/>
                                      </p:to>
                                    </p:set>
                                    <p:animEffect transition="in" filter="wipe(right)">
                                      <p:cBhvr>
                                        <p:cTn id="62" dur="500"/>
                                        <p:tgtEl>
                                          <p:spTgt spid="21538"/>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21533"/>
                                        </p:tgtEl>
                                        <p:attrNameLst>
                                          <p:attrName>style.visibility</p:attrName>
                                        </p:attrNameLst>
                                      </p:cBhvr>
                                      <p:to>
                                        <p:strVal val="visible"/>
                                      </p:to>
                                    </p:set>
                                    <p:animEffect transition="in" filter="wipe(left)">
                                      <p:cBhvr>
                                        <p:cTn id="67" dur="500"/>
                                        <p:tgtEl>
                                          <p:spTgt spid="21533"/>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21536"/>
                                        </p:tgtEl>
                                        <p:attrNameLst>
                                          <p:attrName>style.visibility</p:attrName>
                                        </p:attrNameLst>
                                      </p:cBhvr>
                                      <p:to>
                                        <p:strVal val="visible"/>
                                      </p:to>
                                    </p:set>
                                    <p:animEffect transition="in" filter="wipe(left)">
                                      <p:cBhvr>
                                        <p:cTn id="72" dur="500"/>
                                        <p:tgtEl>
                                          <p:spTgt spid="21536"/>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nodeType="clickEffect">
                                  <p:stCondLst>
                                    <p:cond delay="0"/>
                                  </p:stCondLst>
                                  <p:childTnLst>
                                    <p:set>
                                      <p:cBhvr>
                                        <p:cTn id="76" dur="1" fill="hold">
                                          <p:stCondLst>
                                            <p:cond delay="0"/>
                                          </p:stCondLst>
                                        </p:cTn>
                                        <p:tgtEl>
                                          <p:spTgt spid="21535"/>
                                        </p:tgtEl>
                                        <p:attrNameLst>
                                          <p:attrName>style.visibility</p:attrName>
                                        </p:attrNameLst>
                                      </p:cBhvr>
                                      <p:to>
                                        <p:strVal val="visible"/>
                                      </p:to>
                                    </p:set>
                                    <p:animEffect transition="in" filter="wipe(left)">
                                      <p:cBhvr>
                                        <p:cTn id="77" dur="500"/>
                                        <p:tgtEl>
                                          <p:spTgt spid="21535"/>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nodeType="clickEffect">
                                  <p:stCondLst>
                                    <p:cond delay="0"/>
                                  </p:stCondLst>
                                  <p:childTnLst>
                                    <p:set>
                                      <p:cBhvr>
                                        <p:cTn id="81" dur="1" fill="hold">
                                          <p:stCondLst>
                                            <p:cond delay="0"/>
                                          </p:stCondLst>
                                        </p:cTn>
                                        <p:tgtEl>
                                          <p:spTgt spid="21534"/>
                                        </p:tgtEl>
                                        <p:attrNameLst>
                                          <p:attrName>style.visibility</p:attrName>
                                        </p:attrNameLst>
                                      </p:cBhvr>
                                      <p:to>
                                        <p:strVal val="visible"/>
                                      </p:to>
                                    </p:set>
                                    <p:animEffect transition="in" filter="wipe(left)">
                                      <p:cBhvr>
                                        <p:cTn id="82" dur="500"/>
                                        <p:tgtEl>
                                          <p:spTgt spid="21534"/>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nodeType="clickEffect">
                                  <p:stCondLst>
                                    <p:cond delay="0"/>
                                  </p:stCondLst>
                                  <p:childTnLst>
                                    <p:set>
                                      <p:cBhvr>
                                        <p:cTn id="86" dur="1" fill="hold">
                                          <p:stCondLst>
                                            <p:cond delay="0"/>
                                          </p:stCondLst>
                                        </p:cTn>
                                        <p:tgtEl>
                                          <p:spTgt spid="21525"/>
                                        </p:tgtEl>
                                        <p:attrNameLst>
                                          <p:attrName>style.visibility</p:attrName>
                                        </p:attrNameLst>
                                      </p:cBhvr>
                                      <p:to>
                                        <p:strVal val="visible"/>
                                      </p:to>
                                    </p:set>
                                    <p:animEffect transition="in" filter="wipe(left)">
                                      <p:cBhvr>
                                        <p:cTn id="87" dur="500"/>
                                        <p:tgtEl>
                                          <p:spTgt spid="21525"/>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nodeType="clickEffect">
                                  <p:stCondLst>
                                    <p:cond delay="0"/>
                                  </p:stCondLst>
                                  <p:childTnLst>
                                    <p:set>
                                      <p:cBhvr>
                                        <p:cTn id="91" dur="1" fill="hold">
                                          <p:stCondLst>
                                            <p:cond delay="0"/>
                                          </p:stCondLst>
                                        </p:cTn>
                                        <p:tgtEl>
                                          <p:spTgt spid="21527"/>
                                        </p:tgtEl>
                                        <p:attrNameLst>
                                          <p:attrName>style.visibility</p:attrName>
                                        </p:attrNameLst>
                                      </p:cBhvr>
                                      <p:to>
                                        <p:strVal val="visible"/>
                                      </p:to>
                                    </p:set>
                                    <p:animEffect transition="in" filter="wipe(left)">
                                      <p:cBhvr>
                                        <p:cTn id="92" dur="500"/>
                                        <p:tgtEl>
                                          <p:spTgt spid="21527"/>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nodeType="clickEffect">
                                  <p:stCondLst>
                                    <p:cond delay="0"/>
                                  </p:stCondLst>
                                  <p:childTnLst>
                                    <p:set>
                                      <p:cBhvr>
                                        <p:cTn id="96" dur="1" fill="hold">
                                          <p:stCondLst>
                                            <p:cond delay="0"/>
                                          </p:stCondLst>
                                        </p:cTn>
                                        <p:tgtEl>
                                          <p:spTgt spid="21526"/>
                                        </p:tgtEl>
                                        <p:attrNameLst>
                                          <p:attrName>style.visibility</p:attrName>
                                        </p:attrNameLst>
                                      </p:cBhvr>
                                      <p:to>
                                        <p:strVal val="visible"/>
                                      </p:to>
                                    </p:set>
                                    <p:animEffect transition="in" filter="wipe(left)">
                                      <p:cBhvr>
                                        <p:cTn id="97" dur="500"/>
                                        <p:tgtEl>
                                          <p:spTgt spid="21526"/>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8" fill="hold" nodeType="clickEffect">
                                  <p:stCondLst>
                                    <p:cond delay="0"/>
                                  </p:stCondLst>
                                  <p:childTnLst>
                                    <p:set>
                                      <p:cBhvr>
                                        <p:cTn id="101" dur="1" fill="hold">
                                          <p:stCondLst>
                                            <p:cond delay="0"/>
                                          </p:stCondLst>
                                        </p:cTn>
                                        <p:tgtEl>
                                          <p:spTgt spid="21512"/>
                                        </p:tgtEl>
                                        <p:attrNameLst>
                                          <p:attrName>style.visibility</p:attrName>
                                        </p:attrNameLst>
                                      </p:cBhvr>
                                      <p:to>
                                        <p:strVal val="visible"/>
                                      </p:to>
                                    </p:set>
                                    <p:animEffect transition="in" filter="wipe(left)">
                                      <p:cBhvr>
                                        <p:cTn id="102" dur="500"/>
                                        <p:tgtEl>
                                          <p:spTgt spid="21512"/>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2" fill="hold" nodeType="clickEffect">
                                  <p:stCondLst>
                                    <p:cond delay="0"/>
                                  </p:stCondLst>
                                  <p:childTnLst>
                                    <p:set>
                                      <p:cBhvr>
                                        <p:cTn id="106" dur="1" fill="hold">
                                          <p:stCondLst>
                                            <p:cond delay="0"/>
                                          </p:stCondLst>
                                        </p:cTn>
                                        <p:tgtEl>
                                          <p:spTgt spid="21519"/>
                                        </p:tgtEl>
                                        <p:attrNameLst>
                                          <p:attrName>style.visibility</p:attrName>
                                        </p:attrNameLst>
                                      </p:cBhvr>
                                      <p:to>
                                        <p:strVal val="visible"/>
                                      </p:to>
                                    </p:set>
                                    <p:animEffect transition="in" filter="wipe(right)">
                                      <p:cBhvr>
                                        <p:cTn id="107" dur="500"/>
                                        <p:tgtEl>
                                          <p:spTgt spid="21519"/>
                                        </p:tgtEl>
                                      </p:cBhvr>
                                    </p:animEffect>
                                  </p:childTnLst>
                                </p:cTn>
                              </p:par>
                            </p:childTnLst>
                          </p:cTn>
                        </p:par>
                      </p:childTnLst>
                    </p:cTn>
                  </p:par>
                  <p:par>
                    <p:cTn id="108" fill="hold">
                      <p:stCondLst>
                        <p:cond delay="indefinite"/>
                      </p:stCondLst>
                      <p:childTnLst>
                        <p:par>
                          <p:cTn id="109" fill="hold">
                            <p:stCondLst>
                              <p:cond delay="0"/>
                            </p:stCondLst>
                            <p:childTnLst>
                              <p:par>
                                <p:cTn id="110" presetID="22" presetClass="entr" presetSubtype="2" fill="hold" nodeType="clickEffect">
                                  <p:stCondLst>
                                    <p:cond delay="0"/>
                                  </p:stCondLst>
                                  <p:childTnLst>
                                    <p:set>
                                      <p:cBhvr>
                                        <p:cTn id="111" dur="1" fill="hold">
                                          <p:stCondLst>
                                            <p:cond delay="0"/>
                                          </p:stCondLst>
                                        </p:cTn>
                                        <p:tgtEl>
                                          <p:spTgt spid="21523"/>
                                        </p:tgtEl>
                                        <p:attrNameLst>
                                          <p:attrName>style.visibility</p:attrName>
                                        </p:attrNameLst>
                                      </p:cBhvr>
                                      <p:to>
                                        <p:strVal val="visible"/>
                                      </p:to>
                                    </p:set>
                                    <p:animEffect transition="in" filter="wipe(right)">
                                      <p:cBhvr>
                                        <p:cTn id="112" dur="500"/>
                                        <p:tgtEl>
                                          <p:spTgt spid="21523"/>
                                        </p:tgtEl>
                                      </p:cBhvr>
                                    </p:animEffect>
                                  </p:childTnLst>
                                </p:cTn>
                              </p:par>
                            </p:childTnLst>
                          </p:cTn>
                        </p:par>
                      </p:childTnLst>
                    </p:cTn>
                  </p:par>
                  <p:par>
                    <p:cTn id="113" fill="hold">
                      <p:stCondLst>
                        <p:cond delay="indefinite"/>
                      </p:stCondLst>
                      <p:childTnLst>
                        <p:par>
                          <p:cTn id="114" fill="hold">
                            <p:stCondLst>
                              <p:cond delay="0"/>
                            </p:stCondLst>
                            <p:childTnLst>
                              <p:par>
                                <p:cTn id="115" presetID="22" presetClass="entr" presetSubtype="2" fill="hold" nodeType="clickEffect">
                                  <p:stCondLst>
                                    <p:cond delay="0"/>
                                  </p:stCondLst>
                                  <p:childTnLst>
                                    <p:set>
                                      <p:cBhvr>
                                        <p:cTn id="116" dur="1" fill="hold">
                                          <p:stCondLst>
                                            <p:cond delay="0"/>
                                          </p:stCondLst>
                                        </p:cTn>
                                        <p:tgtEl>
                                          <p:spTgt spid="21522"/>
                                        </p:tgtEl>
                                        <p:attrNameLst>
                                          <p:attrName>style.visibility</p:attrName>
                                        </p:attrNameLst>
                                      </p:cBhvr>
                                      <p:to>
                                        <p:strVal val="visible"/>
                                      </p:to>
                                    </p:set>
                                    <p:animEffect transition="in" filter="wipe(right)">
                                      <p:cBhvr>
                                        <p:cTn id="117" dur="500"/>
                                        <p:tgtEl>
                                          <p:spTgt spid="21522"/>
                                        </p:tgtEl>
                                      </p:cBhvr>
                                    </p:animEffect>
                                  </p:childTnLst>
                                </p:cTn>
                              </p:par>
                            </p:childTnLst>
                          </p:cTn>
                        </p:par>
                      </p:childTnLst>
                    </p:cTn>
                  </p:par>
                  <p:par>
                    <p:cTn id="118" fill="hold">
                      <p:stCondLst>
                        <p:cond delay="indefinite"/>
                      </p:stCondLst>
                      <p:childTnLst>
                        <p:par>
                          <p:cTn id="119" fill="hold">
                            <p:stCondLst>
                              <p:cond delay="0"/>
                            </p:stCondLst>
                            <p:childTnLst>
                              <p:par>
                                <p:cTn id="120" presetID="22" presetClass="entr" presetSubtype="2" fill="hold" nodeType="clickEffect">
                                  <p:stCondLst>
                                    <p:cond delay="0"/>
                                  </p:stCondLst>
                                  <p:childTnLst>
                                    <p:set>
                                      <p:cBhvr>
                                        <p:cTn id="121" dur="1" fill="hold">
                                          <p:stCondLst>
                                            <p:cond delay="0"/>
                                          </p:stCondLst>
                                        </p:cTn>
                                        <p:tgtEl>
                                          <p:spTgt spid="21521"/>
                                        </p:tgtEl>
                                        <p:attrNameLst>
                                          <p:attrName>style.visibility</p:attrName>
                                        </p:attrNameLst>
                                      </p:cBhvr>
                                      <p:to>
                                        <p:strVal val="visible"/>
                                      </p:to>
                                    </p:set>
                                    <p:animEffect transition="in" filter="wipe(right)">
                                      <p:cBhvr>
                                        <p:cTn id="122" dur="500"/>
                                        <p:tgtEl>
                                          <p:spTgt spid="21521"/>
                                        </p:tgtEl>
                                      </p:cBhvr>
                                    </p:animEffect>
                                  </p:childTnLst>
                                </p:cTn>
                              </p:par>
                            </p:childTnLst>
                          </p:cTn>
                        </p:par>
                      </p:childTnLst>
                    </p:cTn>
                  </p:par>
                  <p:par>
                    <p:cTn id="123" fill="hold">
                      <p:stCondLst>
                        <p:cond delay="indefinite"/>
                      </p:stCondLst>
                      <p:childTnLst>
                        <p:par>
                          <p:cTn id="124" fill="hold">
                            <p:stCondLst>
                              <p:cond delay="0"/>
                            </p:stCondLst>
                            <p:childTnLst>
                              <p:par>
                                <p:cTn id="125" presetID="22" presetClass="entr" presetSubtype="2" fill="hold" nodeType="clickEffect">
                                  <p:stCondLst>
                                    <p:cond delay="0"/>
                                  </p:stCondLst>
                                  <p:childTnLst>
                                    <p:set>
                                      <p:cBhvr>
                                        <p:cTn id="126" dur="1" fill="hold">
                                          <p:stCondLst>
                                            <p:cond delay="0"/>
                                          </p:stCondLst>
                                        </p:cTn>
                                        <p:tgtEl>
                                          <p:spTgt spid="21520"/>
                                        </p:tgtEl>
                                        <p:attrNameLst>
                                          <p:attrName>style.visibility</p:attrName>
                                        </p:attrNameLst>
                                      </p:cBhvr>
                                      <p:to>
                                        <p:strVal val="visible"/>
                                      </p:to>
                                    </p:set>
                                    <p:animEffect transition="in" filter="wipe(right)">
                                      <p:cBhvr>
                                        <p:cTn id="127" dur="500"/>
                                        <p:tgtEl>
                                          <p:spTgt spid="21520"/>
                                        </p:tgtEl>
                                      </p:cBhvr>
                                    </p:animEffect>
                                  </p:childTnLst>
                                </p:cTn>
                              </p:par>
                            </p:childTnLst>
                          </p:cTn>
                        </p:par>
                      </p:childTnLst>
                    </p:cTn>
                  </p:par>
                  <p:par>
                    <p:cTn id="128" fill="hold">
                      <p:stCondLst>
                        <p:cond delay="indefinite"/>
                      </p:stCondLst>
                      <p:childTnLst>
                        <p:par>
                          <p:cTn id="129" fill="hold">
                            <p:stCondLst>
                              <p:cond delay="0"/>
                            </p:stCondLst>
                            <p:childTnLst>
                              <p:par>
                                <p:cTn id="130" presetID="22" presetClass="entr" presetSubtype="8" fill="hold" nodeType="clickEffect">
                                  <p:stCondLst>
                                    <p:cond delay="0"/>
                                  </p:stCondLst>
                                  <p:childTnLst>
                                    <p:set>
                                      <p:cBhvr>
                                        <p:cTn id="131" dur="1" fill="hold">
                                          <p:stCondLst>
                                            <p:cond delay="0"/>
                                          </p:stCondLst>
                                        </p:cTn>
                                        <p:tgtEl>
                                          <p:spTgt spid="21517"/>
                                        </p:tgtEl>
                                        <p:attrNameLst>
                                          <p:attrName>style.visibility</p:attrName>
                                        </p:attrNameLst>
                                      </p:cBhvr>
                                      <p:to>
                                        <p:strVal val="visible"/>
                                      </p:to>
                                    </p:set>
                                    <p:animEffect transition="in" filter="wipe(left)">
                                      <p:cBhvr>
                                        <p:cTn id="132" dur="500"/>
                                        <p:tgtEl>
                                          <p:spTgt spid="21517"/>
                                        </p:tgtEl>
                                      </p:cBhvr>
                                    </p:animEffect>
                                  </p:childTnLst>
                                </p:cTn>
                              </p:par>
                            </p:childTnLst>
                          </p:cTn>
                        </p:par>
                      </p:childTnLst>
                    </p:cTn>
                  </p:par>
                  <p:par>
                    <p:cTn id="133" fill="hold">
                      <p:stCondLst>
                        <p:cond delay="indefinite"/>
                      </p:stCondLst>
                      <p:childTnLst>
                        <p:par>
                          <p:cTn id="134" fill="hold">
                            <p:stCondLst>
                              <p:cond delay="0"/>
                            </p:stCondLst>
                            <p:childTnLst>
                              <p:par>
                                <p:cTn id="135" presetID="22" presetClass="entr" presetSubtype="8" fill="hold" nodeType="clickEffect">
                                  <p:stCondLst>
                                    <p:cond delay="0"/>
                                  </p:stCondLst>
                                  <p:childTnLst>
                                    <p:set>
                                      <p:cBhvr>
                                        <p:cTn id="136" dur="1" fill="hold">
                                          <p:stCondLst>
                                            <p:cond delay="0"/>
                                          </p:stCondLst>
                                        </p:cTn>
                                        <p:tgtEl>
                                          <p:spTgt spid="21518"/>
                                        </p:tgtEl>
                                        <p:attrNameLst>
                                          <p:attrName>style.visibility</p:attrName>
                                        </p:attrNameLst>
                                      </p:cBhvr>
                                      <p:to>
                                        <p:strVal val="visible"/>
                                      </p:to>
                                    </p:set>
                                    <p:animEffect transition="in" filter="wipe(left)">
                                      <p:cBhvr>
                                        <p:cTn id="137" dur="500"/>
                                        <p:tgtEl>
                                          <p:spTgt spid="21518"/>
                                        </p:tgtEl>
                                      </p:cBhvr>
                                    </p:animEffect>
                                  </p:childTnLst>
                                </p:cTn>
                              </p:par>
                            </p:childTnLst>
                          </p:cTn>
                        </p:par>
                      </p:childTnLst>
                    </p:cTn>
                  </p:par>
                  <p:par>
                    <p:cTn id="138" fill="hold">
                      <p:stCondLst>
                        <p:cond delay="indefinite"/>
                      </p:stCondLst>
                      <p:childTnLst>
                        <p:par>
                          <p:cTn id="139" fill="hold">
                            <p:stCondLst>
                              <p:cond delay="0"/>
                            </p:stCondLst>
                            <p:childTnLst>
                              <p:par>
                                <p:cTn id="140" presetID="22" presetClass="entr" presetSubtype="8" fill="hold" nodeType="clickEffect">
                                  <p:stCondLst>
                                    <p:cond delay="0"/>
                                  </p:stCondLst>
                                  <p:childTnLst>
                                    <p:set>
                                      <p:cBhvr>
                                        <p:cTn id="141" dur="1" fill="hold">
                                          <p:stCondLst>
                                            <p:cond delay="0"/>
                                          </p:stCondLst>
                                        </p:cTn>
                                        <p:tgtEl>
                                          <p:spTgt spid="21513"/>
                                        </p:tgtEl>
                                        <p:attrNameLst>
                                          <p:attrName>style.visibility</p:attrName>
                                        </p:attrNameLst>
                                      </p:cBhvr>
                                      <p:to>
                                        <p:strVal val="visible"/>
                                      </p:to>
                                    </p:set>
                                    <p:animEffect transition="in" filter="wipe(left)">
                                      <p:cBhvr>
                                        <p:cTn id="142" dur="500"/>
                                        <p:tgtEl>
                                          <p:spTgt spid="21513"/>
                                        </p:tgtEl>
                                      </p:cBhvr>
                                    </p:animEffect>
                                  </p:childTnLst>
                                </p:cTn>
                              </p:par>
                            </p:childTnLst>
                          </p:cTn>
                        </p:par>
                      </p:childTnLst>
                    </p:cTn>
                  </p:par>
                  <p:par>
                    <p:cTn id="143" fill="hold">
                      <p:stCondLst>
                        <p:cond delay="indefinite"/>
                      </p:stCondLst>
                      <p:childTnLst>
                        <p:par>
                          <p:cTn id="144" fill="hold">
                            <p:stCondLst>
                              <p:cond delay="0"/>
                            </p:stCondLst>
                            <p:childTnLst>
                              <p:par>
                                <p:cTn id="145" presetID="22" presetClass="entr" presetSubtype="8" fill="hold" nodeType="clickEffect">
                                  <p:stCondLst>
                                    <p:cond delay="0"/>
                                  </p:stCondLst>
                                  <p:childTnLst>
                                    <p:set>
                                      <p:cBhvr>
                                        <p:cTn id="146" dur="1" fill="hold">
                                          <p:stCondLst>
                                            <p:cond delay="0"/>
                                          </p:stCondLst>
                                        </p:cTn>
                                        <p:tgtEl>
                                          <p:spTgt spid="21515"/>
                                        </p:tgtEl>
                                        <p:attrNameLst>
                                          <p:attrName>style.visibility</p:attrName>
                                        </p:attrNameLst>
                                      </p:cBhvr>
                                      <p:to>
                                        <p:strVal val="visible"/>
                                      </p:to>
                                    </p:set>
                                    <p:animEffect transition="in" filter="wipe(left)">
                                      <p:cBhvr>
                                        <p:cTn id="147" dur="500"/>
                                        <p:tgtEl>
                                          <p:spTgt spid="21515"/>
                                        </p:tgtEl>
                                      </p:cBhvr>
                                    </p:animEffect>
                                  </p:childTnLst>
                                </p:cTn>
                              </p:par>
                            </p:childTnLst>
                          </p:cTn>
                        </p:par>
                      </p:childTnLst>
                    </p:cTn>
                  </p:par>
                  <p:par>
                    <p:cTn id="148" fill="hold">
                      <p:stCondLst>
                        <p:cond delay="indefinite"/>
                      </p:stCondLst>
                      <p:childTnLst>
                        <p:par>
                          <p:cTn id="149" fill="hold">
                            <p:stCondLst>
                              <p:cond delay="0"/>
                            </p:stCondLst>
                            <p:childTnLst>
                              <p:par>
                                <p:cTn id="150" presetID="22" presetClass="entr" presetSubtype="8" fill="hold" nodeType="clickEffect">
                                  <p:stCondLst>
                                    <p:cond delay="0"/>
                                  </p:stCondLst>
                                  <p:childTnLst>
                                    <p:set>
                                      <p:cBhvr>
                                        <p:cTn id="151" dur="1" fill="hold">
                                          <p:stCondLst>
                                            <p:cond delay="0"/>
                                          </p:stCondLst>
                                        </p:cTn>
                                        <p:tgtEl>
                                          <p:spTgt spid="21516"/>
                                        </p:tgtEl>
                                        <p:attrNameLst>
                                          <p:attrName>style.visibility</p:attrName>
                                        </p:attrNameLst>
                                      </p:cBhvr>
                                      <p:to>
                                        <p:strVal val="visible"/>
                                      </p:to>
                                    </p:set>
                                    <p:animEffect transition="in" filter="wipe(left)">
                                      <p:cBhvr>
                                        <p:cTn id="152" dur="500"/>
                                        <p:tgtEl>
                                          <p:spTgt spid="21516"/>
                                        </p:tgtEl>
                                      </p:cBhvr>
                                    </p:animEffect>
                                  </p:childTnLst>
                                </p:cTn>
                              </p:par>
                            </p:childTnLst>
                          </p:cTn>
                        </p:par>
                      </p:childTnLst>
                    </p:cTn>
                  </p:par>
                  <p:par>
                    <p:cTn id="153" fill="hold">
                      <p:stCondLst>
                        <p:cond delay="indefinite"/>
                      </p:stCondLst>
                      <p:childTnLst>
                        <p:par>
                          <p:cTn id="154" fill="hold">
                            <p:stCondLst>
                              <p:cond delay="0"/>
                            </p:stCondLst>
                            <p:childTnLst>
                              <p:par>
                                <p:cTn id="155" presetID="22" presetClass="entr" presetSubtype="8" fill="hold" nodeType="clickEffect">
                                  <p:stCondLst>
                                    <p:cond delay="0"/>
                                  </p:stCondLst>
                                  <p:childTnLst>
                                    <p:set>
                                      <p:cBhvr>
                                        <p:cTn id="156" dur="1" fill="hold">
                                          <p:stCondLst>
                                            <p:cond delay="0"/>
                                          </p:stCondLst>
                                        </p:cTn>
                                        <p:tgtEl>
                                          <p:spTgt spid="21514"/>
                                        </p:tgtEl>
                                        <p:attrNameLst>
                                          <p:attrName>style.visibility</p:attrName>
                                        </p:attrNameLst>
                                      </p:cBhvr>
                                      <p:to>
                                        <p:strVal val="visible"/>
                                      </p:to>
                                    </p:set>
                                    <p:animEffect transition="in" filter="wipe(left)">
                                      <p:cBhvr>
                                        <p:cTn id="157" dur="500"/>
                                        <p:tgtEl>
                                          <p:spTgt spid="215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AutoShape 2"/>
          <p:cNvSpPr>
            <a:spLocks noGrp="1" noChangeArrowheads="1"/>
          </p:cNvSpPr>
          <p:nvPr>
            <p:ph type="title"/>
          </p:nvPr>
        </p:nvSpPr>
        <p:spPr>
          <a:xfrm>
            <a:off x="457200" y="0"/>
            <a:ext cx="8229600" cy="914400"/>
          </a:xfrm>
          <a:prstGeom prst="star16">
            <a:avLst>
              <a:gd name="adj" fmla="val 37500"/>
            </a:avLst>
          </a:prstGeom>
          <a:gradFill rotWithShape="1">
            <a:gsLst>
              <a:gs pos="0">
                <a:srgbClr val="F9F8FE"/>
              </a:gs>
              <a:gs pos="100000">
                <a:schemeClr val="accent2"/>
              </a:gs>
            </a:gsLst>
            <a:path path="shape">
              <a:fillToRect l="50000" t="50000" r="50000" b="50000"/>
            </a:path>
          </a:gradFill>
          <a:ln>
            <a:solidFill>
              <a:schemeClr val="tx1"/>
            </a:solidFill>
            <a:headEnd type="none" w="med" len="med"/>
            <a:tailEnd type="none" w="med" len="med"/>
          </a:ln>
        </p:spPr>
        <p:txBody>
          <a:bodyPr/>
          <a:lstStyle/>
          <a:p>
            <a:r>
              <a:rPr lang="en-US" sz="4000" b="1" smtClean="0">
                <a:solidFill>
                  <a:srgbClr val="0000FF"/>
                </a:solidFill>
                <a:latin typeface="VNI-Times" pitchFamily="2" charset="0"/>
              </a:rPr>
              <a:t>Cuûng coá baøi</a:t>
            </a:r>
          </a:p>
        </p:txBody>
      </p:sp>
      <p:sp>
        <p:nvSpPr>
          <p:cNvPr id="182275" name="Rectangle 3"/>
          <p:cNvSpPr>
            <a:spLocks noGrp="1" noChangeArrowheads="1"/>
          </p:cNvSpPr>
          <p:nvPr>
            <p:ph type="body" sz="half" idx="1"/>
          </p:nvPr>
        </p:nvSpPr>
        <p:spPr>
          <a:xfrm>
            <a:off x="457200" y="990600"/>
            <a:ext cx="8686800" cy="533400"/>
          </a:xfrm>
        </p:spPr>
        <p:txBody>
          <a:bodyPr/>
          <a:lstStyle/>
          <a:p>
            <a:pPr>
              <a:lnSpc>
                <a:spcPct val="80000"/>
              </a:lnSpc>
            </a:pPr>
            <a:r>
              <a:rPr lang="en-US" sz="2000" b="1" smtClean="0">
                <a:solidFill>
                  <a:srgbClr val="FF3300"/>
                </a:solidFill>
              </a:rPr>
              <a:t>Hãy cho biết các đồ dùng trong gia đình sau đã ứng dụng cơ cấu biến đổi chuyển động nào ?</a:t>
            </a:r>
          </a:p>
        </p:txBody>
      </p:sp>
      <p:sp>
        <p:nvSpPr>
          <p:cNvPr id="182276" name="Text Box 4"/>
          <p:cNvSpPr txBox="1">
            <a:spLocks noChangeArrowheads="1"/>
          </p:cNvSpPr>
          <p:nvPr/>
        </p:nvSpPr>
        <p:spPr bwMode="auto">
          <a:xfrm>
            <a:off x="103188" y="3505200"/>
            <a:ext cx="4849812" cy="1187450"/>
          </a:xfrm>
          <a:prstGeom prst="rect">
            <a:avLst/>
          </a:prstGeom>
          <a:noFill/>
          <a:ln w="9525">
            <a:noFill/>
            <a:miter lim="800000"/>
            <a:headEnd/>
            <a:tailEnd/>
          </a:ln>
          <a:effectLst/>
        </p:spPr>
        <p:txBody>
          <a:bodyPr>
            <a:spAutoFit/>
          </a:bodyPr>
          <a:lstStyle/>
          <a:p>
            <a:pPr>
              <a:spcBef>
                <a:spcPct val="50000"/>
              </a:spcBef>
              <a:buFont typeface="Wingdings" pitchFamily="2" charset="2"/>
              <a:buChar char="v"/>
            </a:pPr>
            <a:r>
              <a:rPr lang="en-US" sz="2400">
                <a:solidFill>
                  <a:srgbClr val="0000FF"/>
                </a:solidFill>
              </a:rPr>
              <a:t> Trong quạt máy (có tuốc năng) ứng dụng cơ cấu tay quay – thanh lắc.</a:t>
            </a:r>
          </a:p>
        </p:txBody>
      </p:sp>
      <p:pic>
        <p:nvPicPr>
          <p:cNvPr id="182277" name="Picture 5" descr="quat"/>
          <p:cNvPicPr>
            <a:picLocks noChangeAspect="1" noChangeArrowheads="1" noCrop="1"/>
          </p:cNvPicPr>
          <p:nvPr/>
        </p:nvPicPr>
        <p:blipFill>
          <a:blip r:embed="rId4"/>
          <a:srcRect/>
          <a:stretch>
            <a:fillRect/>
          </a:stretch>
        </p:blipFill>
        <p:spPr bwMode="auto">
          <a:xfrm>
            <a:off x="1295400" y="1524000"/>
            <a:ext cx="1828800" cy="2057400"/>
          </a:xfrm>
          <a:prstGeom prst="rect">
            <a:avLst/>
          </a:prstGeom>
          <a:noFill/>
          <a:ln w="9525">
            <a:noFill/>
            <a:miter lim="800000"/>
            <a:headEnd/>
            <a:tailEnd/>
          </a:ln>
        </p:spPr>
      </p:pic>
      <p:pic>
        <p:nvPicPr>
          <p:cNvPr id="182278" name="Picture 6" descr="bep dau"/>
          <p:cNvPicPr>
            <a:picLocks noChangeAspect="1" noChangeArrowheads="1"/>
          </p:cNvPicPr>
          <p:nvPr/>
        </p:nvPicPr>
        <p:blipFill>
          <a:blip r:embed="rId5"/>
          <a:srcRect/>
          <a:stretch>
            <a:fillRect/>
          </a:stretch>
        </p:blipFill>
        <p:spPr bwMode="auto">
          <a:xfrm>
            <a:off x="5562600" y="1828800"/>
            <a:ext cx="2209800" cy="1371600"/>
          </a:xfrm>
          <a:prstGeom prst="rect">
            <a:avLst/>
          </a:prstGeom>
          <a:noFill/>
        </p:spPr>
      </p:pic>
      <p:sp>
        <p:nvSpPr>
          <p:cNvPr id="182279" name="Text Box 7"/>
          <p:cNvSpPr txBox="1">
            <a:spLocks noChangeArrowheads="1"/>
          </p:cNvSpPr>
          <p:nvPr/>
        </p:nvSpPr>
        <p:spPr bwMode="auto">
          <a:xfrm>
            <a:off x="4903788" y="3505200"/>
            <a:ext cx="4343400" cy="1187450"/>
          </a:xfrm>
          <a:prstGeom prst="rect">
            <a:avLst/>
          </a:prstGeom>
          <a:noFill/>
          <a:ln w="9525">
            <a:noFill/>
            <a:miter lim="800000"/>
            <a:headEnd/>
            <a:tailEnd/>
          </a:ln>
          <a:effectLst/>
        </p:spPr>
        <p:txBody>
          <a:bodyPr>
            <a:spAutoFit/>
          </a:bodyPr>
          <a:lstStyle/>
          <a:p>
            <a:pPr>
              <a:spcBef>
                <a:spcPct val="50000"/>
              </a:spcBef>
              <a:buFont typeface="Wingdings" pitchFamily="2" charset="2"/>
              <a:buChar char="v"/>
            </a:pPr>
            <a:r>
              <a:rPr lang="en-US" sz="2400">
                <a:solidFill>
                  <a:srgbClr val="0000FF"/>
                </a:solidFill>
              </a:rPr>
              <a:t> Trong bếp dầu (bộ phận điều chỉnh dây tim) có cơ cấu bánh răng – thanh răng.</a:t>
            </a:r>
          </a:p>
        </p:txBody>
      </p:sp>
      <p:pic>
        <p:nvPicPr>
          <p:cNvPr id="182280" name="Asm-gear-crack-11.avi">
            <a:hlinkClick r:id="" action="ppaction://media"/>
          </p:cNvPr>
          <p:cNvPicPr>
            <a:picLocks noGrp="1" noRot="1" noChangeAspect="1" noChangeArrowheads="1"/>
          </p:cNvPicPr>
          <p:nvPr>
            <p:ph sz="half" idx="2"/>
            <a:videoFile r:link="rId1"/>
          </p:nvPr>
        </p:nvPicPr>
        <p:blipFill>
          <a:blip r:embed="rId6"/>
          <a:srcRect/>
          <a:stretch>
            <a:fillRect/>
          </a:stretch>
        </p:blipFill>
        <p:spPr>
          <a:xfrm>
            <a:off x="5334000" y="4953000"/>
            <a:ext cx="3048000" cy="1576388"/>
          </a:xfrm>
          <a:noFill/>
          <a:ln/>
        </p:spPr>
      </p:pic>
      <p:pic>
        <p:nvPicPr>
          <p:cNvPr id="182281" name="Picture 9" descr="thu02"/>
          <p:cNvPicPr>
            <a:picLocks noChangeAspect="1" noChangeArrowheads="1"/>
          </p:cNvPicPr>
          <p:nvPr/>
        </p:nvPicPr>
        <p:blipFill>
          <a:blip r:embed="rId7"/>
          <a:srcRect/>
          <a:stretch>
            <a:fillRect/>
          </a:stretch>
        </p:blipFill>
        <p:spPr bwMode="auto">
          <a:xfrm>
            <a:off x="366713" y="4648200"/>
            <a:ext cx="3276600" cy="208597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82274"/>
                                        </p:tgtEl>
                                        <p:attrNameLst>
                                          <p:attrName>style.visibility</p:attrName>
                                        </p:attrNameLst>
                                      </p:cBhvr>
                                      <p:to>
                                        <p:strVal val="visible"/>
                                      </p:to>
                                    </p:set>
                                    <p:animEffect transition="in" filter="randombar(horizontal)">
                                      <p:cBhvr>
                                        <p:cTn id="7" dur="500"/>
                                        <p:tgtEl>
                                          <p:spTgt spid="182274"/>
                                        </p:tgtEl>
                                      </p:cBhvr>
                                    </p:animEffect>
                                  </p:childTnLst>
                                </p:cTn>
                              </p:par>
                              <p:par>
                                <p:cTn id="8" presetID="7" presetClass="entr" presetSubtype="2" fill="hold" grpId="0" nodeType="withEffect">
                                  <p:stCondLst>
                                    <p:cond delay="0"/>
                                  </p:stCondLst>
                                  <p:childTnLst>
                                    <p:set>
                                      <p:cBhvr>
                                        <p:cTn id="9" dur="1" fill="hold">
                                          <p:stCondLst>
                                            <p:cond delay="0"/>
                                          </p:stCondLst>
                                        </p:cTn>
                                        <p:tgtEl>
                                          <p:spTgt spid="182275">
                                            <p:txEl>
                                              <p:pRg st="0" end="0"/>
                                            </p:txEl>
                                          </p:spTgt>
                                        </p:tgtEl>
                                        <p:attrNameLst>
                                          <p:attrName>style.visibility</p:attrName>
                                        </p:attrNameLst>
                                      </p:cBhvr>
                                      <p:to>
                                        <p:strVal val="visible"/>
                                      </p:to>
                                    </p:set>
                                    <p:anim calcmode="lin" valueType="num">
                                      <p:cBhvr additive="base">
                                        <p:cTn id="10" dur="500" fill="hold"/>
                                        <p:tgtEl>
                                          <p:spTgt spid="182275">
                                            <p:txEl>
                                              <p:pRg st="0" end="0"/>
                                            </p:txEl>
                                          </p:spTgt>
                                        </p:tgtEl>
                                        <p:attrNameLst>
                                          <p:attrName>ppt_x</p:attrName>
                                        </p:attrNameLst>
                                      </p:cBhvr>
                                      <p:tavLst>
                                        <p:tav tm="0">
                                          <p:val>
                                            <p:strVal val="1+#ppt_w/2"/>
                                          </p:val>
                                        </p:tav>
                                        <p:tav tm="100000">
                                          <p:val>
                                            <p:strVal val="#ppt_x"/>
                                          </p:val>
                                        </p:tav>
                                      </p:tavLst>
                                    </p:anim>
                                    <p:anim calcmode="lin" valueType="num">
                                      <p:cBhvr additive="base">
                                        <p:cTn id="11" dur="500" fill="hold"/>
                                        <p:tgtEl>
                                          <p:spTgt spid="182275">
                                            <p:txEl>
                                              <p:pRg st="0" end="0"/>
                                            </p:txEl>
                                          </p:spTgt>
                                        </p:tgtEl>
                                        <p:attrNameLst>
                                          <p:attrName>ppt_y</p:attrName>
                                        </p:attrNameLst>
                                      </p:cBhvr>
                                      <p:tavLst>
                                        <p:tav tm="0">
                                          <p:val>
                                            <p:strVal val="#ppt_y"/>
                                          </p:val>
                                        </p:tav>
                                        <p:tav tm="100000">
                                          <p:val>
                                            <p:strVal val="#ppt_y"/>
                                          </p:val>
                                        </p:tav>
                                      </p:tavLst>
                                    </p:anim>
                                  </p:childTnLst>
                                </p:cTn>
                              </p:par>
                            </p:childTnLst>
                          </p:cTn>
                        </p:par>
                        <p:par>
                          <p:cTn id="12" fill="hold">
                            <p:stCondLst>
                              <p:cond delay="500"/>
                            </p:stCondLst>
                            <p:childTnLst>
                              <p:par>
                                <p:cTn id="13" presetID="4" presetClass="entr" presetSubtype="32" fill="hold" nodeType="afterEffect">
                                  <p:stCondLst>
                                    <p:cond delay="0"/>
                                  </p:stCondLst>
                                  <p:childTnLst>
                                    <p:set>
                                      <p:cBhvr>
                                        <p:cTn id="14" dur="1" fill="hold">
                                          <p:stCondLst>
                                            <p:cond delay="0"/>
                                          </p:stCondLst>
                                        </p:cTn>
                                        <p:tgtEl>
                                          <p:spTgt spid="182277"/>
                                        </p:tgtEl>
                                        <p:attrNameLst>
                                          <p:attrName>style.visibility</p:attrName>
                                        </p:attrNameLst>
                                      </p:cBhvr>
                                      <p:to>
                                        <p:strVal val="visible"/>
                                      </p:to>
                                    </p:set>
                                    <p:animEffect transition="in" filter="box(out)">
                                      <p:cBhvr>
                                        <p:cTn id="15" dur="500"/>
                                        <p:tgtEl>
                                          <p:spTgt spid="182277"/>
                                        </p:tgtEl>
                                      </p:cBhvr>
                                    </p:animEffect>
                                  </p:childTnLst>
                                </p:cTn>
                              </p:par>
                            </p:childTnLst>
                          </p:cTn>
                        </p:par>
                        <p:par>
                          <p:cTn id="16" fill="hold">
                            <p:stCondLst>
                              <p:cond delay="1000"/>
                            </p:stCondLst>
                            <p:childTnLst>
                              <p:par>
                                <p:cTn id="17" presetID="24" presetClass="entr" presetSubtype="0" fill="hold" nodeType="afterEffect">
                                  <p:stCondLst>
                                    <p:cond delay="0"/>
                                  </p:stCondLst>
                                  <p:childTnLst>
                                    <p:set>
                                      <p:cBhvr>
                                        <p:cTn id="18" dur="1" fill="hold">
                                          <p:stCondLst>
                                            <p:cond delay="0"/>
                                          </p:stCondLst>
                                        </p:cTn>
                                        <p:tgtEl>
                                          <p:spTgt spid="182278"/>
                                        </p:tgtEl>
                                        <p:attrNameLst>
                                          <p:attrName>style.visibility</p:attrName>
                                        </p:attrNameLst>
                                      </p:cBhvr>
                                      <p:to>
                                        <p:strVal val="visible"/>
                                      </p:to>
                                    </p:set>
                                    <p:anim to="" calcmode="lin" valueType="num">
                                      <p:cBhvr>
                                        <p:cTn id="19" dur="1" fill="hold"/>
                                        <p:tgtEl>
                                          <p:spTgt spid="182278"/>
                                        </p:tgtEl>
                                        <p:attrNameLst>
                                          <p:attrName/>
                                        </p:attrNameLst>
                                      </p:cBhvr>
                                    </p:anim>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182276"/>
                                        </p:tgtEl>
                                        <p:attrNameLst>
                                          <p:attrName>style.visibility</p:attrName>
                                        </p:attrNameLst>
                                      </p:cBhvr>
                                      <p:to>
                                        <p:strVal val="visible"/>
                                      </p:to>
                                    </p:set>
                                    <p:animEffect transition="in" filter="randombar(horizontal)">
                                      <p:cBhvr>
                                        <p:cTn id="24" dur="1000"/>
                                        <p:tgtEl>
                                          <p:spTgt spid="182276"/>
                                        </p:tgtEl>
                                      </p:cBhvr>
                                    </p:animEffect>
                                  </p:childTnLst>
                                </p:cTn>
                              </p:par>
                            </p:childTnLst>
                          </p:cTn>
                        </p:par>
                        <p:par>
                          <p:cTn id="25" fill="hold">
                            <p:stCondLst>
                              <p:cond delay="1000"/>
                            </p:stCondLst>
                            <p:childTnLst>
                              <p:par>
                                <p:cTn id="26" presetID="5" presetClass="entr" presetSubtype="10" fill="hold" nodeType="afterEffect">
                                  <p:stCondLst>
                                    <p:cond delay="0"/>
                                  </p:stCondLst>
                                  <p:childTnLst>
                                    <p:set>
                                      <p:cBhvr>
                                        <p:cTn id="27" dur="1" fill="hold">
                                          <p:stCondLst>
                                            <p:cond delay="0"/>
                                          </p:stCondLst>
                                        </p:cTn>
                                        <p:tgtEl>
                                          <p:spTgt spid="182281"/>
                                        </p:tgtEl>
                                        <p:attrNameLst>
                                          <p:attrName>style.visibility</p:attrName>
                                        </p:attrNameLst>
                                      </p:cBhvr>
                                      <p:to>
                                        <p:strVal val="visible"/>
                                      </p:to>
                                    </p:set>
                                    <p:animEffect transition="in" filter="checkerboard(across)">
                                      <p:cBhvr>
                                        <p:cTn id="28" dur="500"/>
                                        <p:tgtEl>
                                          <p:spTgt spid="182281"/>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grpId="0" nodeType="clickEffect">
                                  <p:stCondLst>
                                    <p:cond delay="0"/>
                                  </p:stCondLst>
                                  <p:childTnLst>
                                    <p:set>
                                      <p:cBhvr>
                                        <p:cTn id="32" dur="1" fill="hold">
                                          <p:stCondLst>
                                            <p:cond delay="0"/>
                                          </p:stCondLst>
                                        </p:cTn>
                                        <p:tgtEl>
                                          <p:spTgt spid="182279"/>
                                        </p:tgtEl>
                                        <p:attrNameLst>
                                          <p:attrName>style.visibility</p:attrName>
                                        </p:attrNameLst>
                                      </p:cBhvr>
                                      <p:to>
                                        <p:strVal val="visible"/>
                                      </p:to>
                                    </p:set>
                                    <p:animEffect transition="in" filter="randombar(horizontal)">
                                      <p:cBhvr>
                                        <p:cTn id="33" dur="1000"/>
                                        <p:tgtEl>
                                          <p:spTgt spid="182279"/>
                                        </p:tgtEl>
                                      </p:cBhvr>
                                    </p:animEffect>
                                  </p:childTnLst>
                                </p:cTn>
                              </p:par>
                            </p:childTnLst>
                          </p:cTn>
                        </p:par>
                        <p:par>
                          <p:cTn id="34" fill="hold">
                            <p:stCondLst>
                              <p:cond delay="1000"/>
                            </p:stCondLst>
                            <p:childTnLst>
                              <p:par>
                                <p:cTn id="35" presetID="5" presetClass="entr" presetSubtype="10" fill="hold" nodeType="afterEffect">
                                  <p:stCondLst>
                                    <p:cond delay="0"/>
                                  </p:stCondLst>
                                  <p:childTnLst>
                                    <p:set>
                                      <p:cBhvr>
                                        <p:cTn id="36" dur="1" fill="hold">
                                          <p:stCondLst>
                                            <p:cond delay="0"/>
                                          </p:stCondLst>
                                        </p:cTn>
                                        <p:tgtEl>
                                          <p:spTgt spid="182280"/>
                                        </p:tgtEl>
                                        <p:attrNameLst>
                                          <p:attrName>style.visibility</p:attrName>
                                        </p:attrNameLst>
                                      </p:cBhvr>
                                      <p:to>
                                        <p:strVal val="visible"/>
                                      </p:to>
                                    </p:set>
                                    <p:animEffect transition="in" filter="checkerboard(across)">
                                      <p:cBhvr>
                                        <p:cTn id="37" dur="500"/>
                                        <p:tgtEl>
                                          <p:spTgt spid="182280"/>
                                        </p:tgtEl>
                                      </p:cBhvr>
                                    </p:animEffect>
                                  </p:childTnLst>
                                </p:cTn>
                              </p:par>
                            </p:childTnLst>
                          </p:cTn>
                        </p:par>
                      </p:childTnLst>
                    </p:cTn>
                  </p:par>
                </p:childTnLst>
              </p:cTn>
              <p:prevCondLst>
                <p:cond evt="onPrev" delay="0">
                  <p:tgtEl>
                    <p:sldTgt/>
                  </p:tgtEl>
                </p:cond>
              </p:prevCondLst>
              <p:nextCondLst>
                <p:cond evt="onNext" delay="0">
                  <p:tgtEl>
                    <p:sldTgt/>
                  </p:tgtEl>
                </p:cond>
              </p:nextCondLst>
            </p:seq>
            <p:video fullScrn="1">
              <p:cMediaNode>
                <p:cTn id="38" fill="hold" display="0">
                  <p:stCondLst>
                    <p:cond delay="indefinite"/>
                  </p:stCondLst>
                  <p:endCondLst>
                    <p:cond evt="onNext" delay="0">
                      <p:tgtEl>
                        <p:sldTgt/>
                      </p:tgtEl>
                    </p:cond>
                    <p:cond evt="onPrev" delay="0">
                      <p:tgtEl>
                        <p:sldTgt/>
                      </p:tgtEl>
                    </p:cond>
                  </p:endCondLst>
                </p:cTn>
                <p:tgtEl>
                  <p:spTgt spid="182280"/>
                </p:tgtEl>
              </p:cMediaNode>
            </p:video>
          </p:childTnLst>
        </p:cTn>
      </p:par>
    </p:tnLst>
    <p:bldLst>
      <p:bldP spid="182274" grpId="0" animBg="1"/>
      <p:bldP spid="182275" grpId="0" build="p"/>
      <p:bldP spid="182276" grpId="0"/>
      <p:bldP spid="18227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descr="trang_nen"/>
          <p:cNvPicPr>
            <a:picLocks noChangeAspect="1" noChangeArrowheads="1"/>
          </p:cNvPicPr>
          <p:nvPr/>
        </p:nvPicPr>
        <p:blipFill>
          <a:blip r:embed="rId2"/>
          <a:srcRect t="73332" b="5333"/>
          <a:stretch>
            <a:fillRect/>
          </a:stretch>
        </p:blipFill>
        <p:spPr bwMode="auto">
          <a:xfrm>
            <a:off x="0" y="0"/>
            <a:ext cx="9144000" cy="685800"/>
          </a:xfrm>
          <a:prstGeom prst="rect">
            <a:avLst/>
          </a:prstGeom>
          <a:noFill/>
          <a:ln w="9525">
            <a:noFill/>
            <a:miter lim="800000"/>
            <a:headEnd/>
            <a:tailEnd/>
          </a:ln>
        </p:spPr>
      </p:pic>
      <p:sp>
        <p:nvSpPr>
          <p:cNvPr id="3075" name="WordArt 5"/>
          <p:cNvSpPr>
            <a:spLocks noChangeArrowheads="1" noChangeShapeType="1" noTextEdit="1"/>
          </p:cNvSpPr>
          <p:nvPr/>
        </p:nvSpPr>
        <p:spPr bwMode="auto">
          <a:xfrm>
            <a:off x="3048000" y="0"/>
            <a:ext cx="4191000" cy="609600"/>
          </a:xfrm>
          <a:prstGeom prst="rect">
            <a:avLst/>
          </a:prstGeom>
        </p:spPr>
        <p:txBody>
          <a:bodyPr wrap="none" fromWordArt="1">
            <a:prstTxWarp prst="textPlain">
              <a:avLst>
                <a:gd name="adj" fmla="val 49704"/>
              </a:avLst>
            </a:prstTxWarp>
          </a:bodyPr>
          <a:lstStyle/>
          <a:p>
            <a:pPr algn="ctr"/>
            <a:r>
              <a:rPr lang="en-US" sz="4400" b="1" kern="10" dirty="0" smtClean="0">
                <a:ln w="9525">
                  <a:noFill/>
                  <a:round/>
                  <a:headEnd/>
                  <a:tailEnd/>
                </a:ln>
                <a:solidFill>
                  <a:srgbClr val="FF0000"/>
                </a:solidFill>
                <a:latin typeface="Times New Roman"/>
                <a:cs typeface="Times New Roman"/>
              </a:rPr>
              <a:t>Vấn đề cần tìm hiểu</a:t>
            </a:r>
            <a:endParaRPr lang="en-US" sz="4400" b="1" kern="10" dirty="0">
              <a:ln w="9525">
                <a:noFill/>
                <a:round/>
                <a:headEnd/>
                <a:tailEnd/>
              </a:ln>
              <a:solidFill>
                <a:srgbClr val="FF0000"/>
              </a:solidFill>
              <a:latin typeface="Times New Roman"/>
              <a:cs typeface="Times New Roman"/>
            </a:endParaRPr>
          </a:p>
        </p:txBody>
      </p:sp>
      <p:pic>
        <p:nvPicPr>
          <p:cNvPr id="3076" name="Picture 6" descr="j0297541"/>
          <p:cNvPicPr>
            <a:picLocks noChangeAspect="1" noChangeArrowheads="1"/>
          </p:cNvPicPr>
          <p:nvPr/>
        </p:nvPicPr>
        <p:blipFill>
          <a:blip r:embed="rId3"/>
          <a:srcRect/>
          <a:stretch>
            <a:fillRect/>
          </a:stretch>
        </p:blipFill>
        <p:spPr bwMode="auto">
          <a:xfrm>
            <a:off x="7631113" y="5038725"/>
            <a:ext cx="1570037" cy="1819275"/>
          </a:xfrm>
          <a:prstGeom prst="rect">
            <a:avLst/>
          </a:prstGeom>
          <a:noFill/>
          <a:ln w="9525">
            <a:noFill/>
            <a:miter lim="800000"/>
            <a:headEnd/>
            <a:tailEnd/>
          </a:ln>
        </p:spPr>
      </p:pic>
      <p:pic>
        <p:nvPicPr>
          <p:cNvPr id="19471" name="Picture 15" descr="gears[1]1"/>
          <p:cNvPicPr>
            <a:picLocks noChangeAspect="1" noChangeArrowheads="1" noCrop="1"/>
          </p:cNvPicPr>
          <p:nvPr/>
        </p:nvPicPr>
        <p:blipFill>
          <a:blip r:embed="rId4">
            <a:lum bright="-18000" contrast="-6000"/>
          </a:blip>
          <a:srcRect/>
          <a:stretch>
            <a:fillRect/>
          </a:stretch>
        </p:blipFill>
        <p:spPr bwMode="auto">
          <a:xfrm>
            <a:off x="838200" y="4114800"/>
            <a:ext cx="2362200" cy="2254250"/>
          </a:xfrm>
          <a:prstGeom prst="rect">
            <a:avLst/>
          </a:prstGeom>
          <a:noFill/>
          <a:ln w="9525">
            <a:noFill/>
            <a:miter lim="800000"/>
            <a:headEnd/>
            <a:tailEnd/>
          </a:ln>
        </p:spPr>
      </p:pic>
      <p:sp>
        <p:nvSpPr>
          <p:cNvPr id="19472" name="Oval 16"/>
          <p:cNvSpPr>
            <a:spLocks noChangeArrowheads="1"/>
          </p:cNvSpPr>
          <p:nvPr/>
        </p:nvSpPr>
        <p:spPr bwMode="auto">
          <a:xfrm>
            <a:off x="381000" y="2286000"/>
            <a:ext cx="1295400" cy="1295400"/>
          </a:xfrm>
          <a:prstGeom prst="ellipse">
            <a:avLst/>
          </a:prstGeom>
          <a:solidFill>
            <a:schemeClr val="accent1"/>
          </a:solidFill>
          <a:ln w="57150">
            <a:solidFill>
              <a:schemeClr val="tx1"/>
            </a:solidFill>
            <a:round/>
            <a:headEnd/>
            <a:tailEnd/>
          </a:ln>
        </p:spPr>
        <p:txBody>
          <a:bodyPr wrap="none" anchor="ctr"/>
          <a:lstStyle/>
          <a:p>
            <a:endParaRPr lang="en-US"/>
          </a:p>
        </p:txBody>
      </p:sp>
      <p:sp>
        <p:nvSpPr>
          <p:cNvPr id="19473" name="Oval 17"/>
          <p:cNvSpPr>
            <a:spLocks noChangeArrowheads="1"/>
          </p:cNvSpPr>
          <p:nvPr/>
        </p:nvSpPr>
        <p:spPr bwMode="auto">
          <a:xfrm>
            <a:off x="3048000" y="2549525"/>
            <a:ext cx="762000" cy="762000"/>
          </a:xfrm>
          <a:prstGeom prst="ellipse">
            <a:avLst/>
          </a:prstGeom>
          <a:solidFill>
            <a:schemeClr val="accent1"/>
          </a:solidFill>
          <a:ln w="57150">
            <a:solidFill>
              <a:schemeClr val="tx1"/>
            </a:solidFill>
            <a:round/>
            <a:headEnd/>
            <a:tailEnd/>
          </a:ln>
        </p:spPr>
        <p:txBody>
          <a:bodyPr wrap="none" anchor="ctr"/>
          <a:lstStyle/>
          <a:p>
            <a:endParaRPr lang="en-US"/>
          </a:p>
        </p:txBody>
      </p:sp>
      <p:sp>
        <p:nvSpPr>
          <p:cNvPr id="19474" name="Line 18"/>
          <p:cNvSpPr>
            <a:spLocks noChangeShapeType="1"/>
          </p:cNvSpPr>
          <p:nvPr/>
        </p:nvSpPr>
        <p:spPr bwMode="auto">
          <a:xfrm>
            <a:off x="1143000" y="2309813"/>
            <a:ext cx="2133600" cy="260350"/>
          </a:xfrm>
          <a:prstGeom prst="line">
            <a:avLst/>
          </a:prstGeom>
          <a:noFill/>
          <a:ln w="38100">
            <a:solidFill>
              <a:schemeClr val="tx1"/>
            </a:solidFill>
            <a:round/>
            <a:headEnd/>
            <a:tailEnd type="triangle" w="med" len="med"/>
          </a:ln>
        </p:spPr>
        <p:txBody>
          <a:bodyPr/>
          <a:lstStyle/>
          <a:p>
            <a:endParaRPr lang="en-US"/>
          </a:p>
        </p:txBody>
      </p:sp>
      <p:sp>
        <p:nvSpPr>
          <p:cNvPr id="19475" name="Line 19"/>
          <p:cNvSpPr>
            <a:spLocks noChangeShapeType="1"/>
          </p:cNvSpPr>
          <p:nvPr/>
        </p:nvSpPr>
        <p:spPr bwMode="auto">
          <a:xfrm flipV="1">
            <a:off x="1184275" y="3303588"/>
            <a:ext cx="2209800" cy="260350"/>
          </a:xfrm>
          <a:prstGeom prst="line">
            <a:avLst/>
          </a:prstGeom>
          <a:noFill/>
          <a:ln w="38100">
            <a:solidFill>
              <a:schemeClr val="tx1"/>
            </a:solidFill>
            <a:round/>
            <a:headEnd type="triangle" w="med" len="med"/>
            <a:tailEnd/>
          </a:ln>
        </p:spPr>
        <p:txBody>
          <a:bodyPr/>
          <a:lstStyle/>
          <a:p>
            <a:endParaRPr lang="en-US"/>
          </a:p>
        </p:txBody>
      </p:sp>
      <p:sp>
        <p:nvSpPr>
          <p:cNvPr id="19476" name="AutoShape 20"/>
          <p:cNvSpPr>
            <a:spLocks noChangeArrowheads="1"/>
          </p:cNvSpPr>
          <p:nvPr/>
        </p:nvSpPr>
        <p:spPr bwMode="auto">
          <a:xfrm>
            <a:off x="504825" y="2452688"/>
            <a:ext cx="1081088" cy="914400"/>
          </a:xfrm>
          <a:prstGeom prst="star5">
            <a:avLst/>
          </a:prstGeom>
          <a:solidFill>
            <a:schemeClr val="accent1"/>
          </a:solidFill>
          <a:ln w="9525">
            <a:solidFill>
              <a:schemeClr val="tx1"/>
            </a:solidFill>
            <a:miter lim="800000"/>
            <a:headEnd/>
            <a:tailEnd/>
          </a:ln>
          <a:effectLst/>
        </p:spPr>
        <p:txBody>
          <a:bodyPr wrap="none" anchor="ctr"/>
          <a:lstStyle/>
          <a:p>
            <a:pPr>
              <a:defRPr/>
            </a:pPr>
            <a:endParaRPr lang="en-US"/>
          </a:p>
        </p:txBody>
      </p:sp>
      <p:sp>
        <p:nvSpPr>
          <p:cNvPr id="19477" name="AutoShape 21"/>
          <p:cNvSpPr>
            <a:spLocks noChangeArrowheads="1"/>
          </p:cNvSpPr>
          <p:nvPr/>
        </p:nvSpPr>
        <p:spPr bwMode="auto">
          <a:xfrm>
            <a:off x="3151188" y="2681288"/>
            <a:ext cx="568325" cy="471487"/>
          </a:xfrm>
          <a:prstGeom prst="star5">
            <a:avLst/>
          </a:prstGeom>
          <a:solidFill>
            <a:schemeClr val="accent1"/>
          </a:solidFill>
          <a:ln w="9525">
            <a:solidFill>
              <a:schemeClr val="tx1"/>
            </a:solidFill>
            <a:miter lim="800000"/>
            <a:headEnd/>
            <a:tailEnd/>
          </a:ln>
          <a:effectLst/>
        </p:spPr>
        <p:txBody>
          <a:bodyPr wrap="none" anchor="ctr"/>
          <a:lstStyle/>
          <a:p>
            <a:pPr>
              <a:defRPr/>
            </a:pPr>
            <a:endParaRPr lang="en-US"/>
          </a:p>
        </p:txBody>
      </p:sp>
      <p:sp>
        <p:nvSpPr>
          <p:cNvPr id="19506" name="Line 50"/>
          <p:cNvSpPr>
            <a:spLocks noChangeShapeType="1"/>
          </p:cNvSpPr>
          <p:nvPr/>
        </p:nvSpPr>
        <p:spPr bwMode="auto">
          <a:xfrm>
            <a:off x="4572000" y="2286000"/>
            <a:ext cx="0" cy="4267200"/>
          </a:xfrm>
          <a:prstGeom prst="line">
            <a:avLst/>
          </a:prstGeom>
          <a:noFill/>
          <a:ln w="9525">
            <a:solidFill>
              <a:schemeClr val="tx1"/>
            </a:solidFill>
            <a:round/>
            <a:headEnd/>
            <a:tailEnd/>
          </a:ln>
        </p:spPr>
        <p:txBody>
          <a:bodyPr/>
          <a:lstStyle/>
          <a:p>
            <a:endParaRPr lang="en-US"/>
          </a:p>
        </p:txBody>
      </p:sp>
      <p:sp>
        <p:nvSpPr>
          <p:cNvPr id="19507" name="Text Box 51"/>
          <p:cNvSpPr txBox="1">
            <a:spLocks noChangeArrowheads="1"/>
          </p:cNvSpPr>
          <p:nvPr/>
        </p:nvSpPr>
        <p:spPr bwMode="auto">
          <a:xfrm>
            <a:off x="0" y="838200"/>
            <a:ext cx="8839200" cy="954107"/>
          </a:xfrm>
          <a:prstGeom prst="rect">
            <a:avLst/>
          </a:prstGeom>
          <a:solidFill>
            <a:schemeClr val="bg1"/>
          </a:solidFill>
          <a:ln w="9525">
            <a:noFill/>
            <a:miter lim="800000"/>
            <a:headEnd/>
            <a:tailEnd/>
          </a:ln>
        </p:spPr>
        <p:txBody>
          <a:bodyPr wrap="square">
            <a:spAutoFit/>
          </a:bodyPr>
          <a:lstStyle/>
          <a:p>
            <a:pPr eaLnBrk="0" hangingPunct="0">
              <a:spcBef>
                <a:spcPct val="50000"/>
              </a:spcBef>
            </a:pPr>
            <a:r>
              <a:rPr lang="en-US" sz="2800" b="1" dirty="0" smtClean="0">
                <a:solidFill>
                  <a:srgbClr val="CC0000"/>
                </a:solidFill>
              </a:rPr>
              <a:t>Nhận xét sự chuyển động của các bộ phận, tìm mối liên hệ chuyển động giữa các bộ phận?</a:t>
            </a:r>
            <a:endParaRPr lang="en-US" sz="2800" b="1" dirty="0">
              <a:solidFill>
                <a:srgbClr val="CC0000"/>
              </a:solidFill>
            </a:endParaRPr>
          </a:p>
        </p:txBody>
      </p:sp>
      <p:pic>
        <p:nvPicPr>
          <p:cNvPr id="3124" name="Picture 52" descr="C:\Documents and Settings\Administrator\My Documents\Trang tải xuống\xe-lan1-487dd.jpg"/>
          <p:cNvPicPr>
            <a:picLocks noChangeAspect="1" noChangeArrowheads="1"/>
          </p:cNvPicPr>
          <p:nvPr/>
        </p:nvPicPr>
        <p:blipFill>
          <a:blip r:embed="rId5"/>
          <a:srcRect l="25027" t="24219" r="30187"/>
          <a:stretch>
            <a:fillRect/>
          </a:stretch>
        </p:blipFill>
        <p:spPr bwMode="auto">
          <a:xfrm>
            <a:off x="5181600" y="2209800"/>
            <a:ext cx="3124200" cy="297105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947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47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47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47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47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476"/>
                                        </p:tgtEl>
                                        <p:attrNameLst>
                                          <p:attrName>style.visibility</p:attrName>
                                        </p:attrNameLst>
                                      </p:cBhvr>
                                      <p:to>
                                        <p:strVal val="visible"/>
                                      </p:to>
                                    </p:set>
                                  </p:childTnLst>
                                </p:cTn>
                              </p:par>
                            </p:childTnLst>
                          </p:cTn>
                        </p:par>
                        <p:par>
                          <p:cTn id="17" fill="hold">
                            <p:stCondLst>
                              <p:cond delay="0"/>
                            </p:stCondLst>
                            <p:childTnLst>
                              <p:par>
                                <p:cTn id="18" presetID="8" presetClass="emph" presetSubtype="0" repeatCount="indefinite" fill="hold" grpId="1" nodeType="afterEffect">
                                  <p:stCondLst>
                                    <p:cond delay="0"/>
                                  </p:stCondLst>
                                  <p:childTnLst>
                                    <p:animRot by="21600000">
                                      <p:cBhvr>
                                        <p:cTn id="19" dur="3000" fill="hold"/>
                                        <p:tgtEl>
                                          <p:spTgt spid="19476"/>
                                        </p:tgtEl>
                                        <p:attrNameLst>
                                          <p:attrName>r</p:attrName>
                                        </p:attrNameLst>
                                      </p:cBhvr>
                                    </p:animRot>
                                  </p:childTnLst>
                                </p:cTn>
                              </p:par>
                              <p:par>
                                <p:cTn id="20" presetID="8" presetClass="emph" presetSubtype="0" repeatCount="indefinite" fill="hold" grpId="1" nodeType="withEffect">
                                  <p:stCondLst>
                                    <p:cond delay="0"/>
                                  </p:stCondLst>
                                  <p:childTnLst>
                                    <p:animRot by="21600000">
                                      <p:cBhvr>
                                        <p:cTn id="21" dur="1000" fill="hold"/>
                                        <p:tgtEl>
                                          <p:spTgt spid="19477"/>
                                        </p:tgtEl>
                                        <p:attrNameLst>
                                          <p:attrName>r</p:attrName>
                                        </p:attrNameLst>
                                      </p:cBhvr>
                                    </p:animRot>
                                  </p:childTnLst>
                                </p:cTn>
                              </p:par>
                              <p:par>
                                <p:cTn id="22" presetID="63" presetClass="path" presetSubtype="0" repeatCount="indefinite" fill="hold" grpId="1" nodeType="withEffect">
                                  <p:stCondLst>
                                    <p:cond delay="0"/>
                                  </p:stCondLst>
                                  <p:childTnLst>
                                    <p:animMotion origin="layout" path="M -0.00226 -0.00301 L 0.01944 0.00185 " pathEditMode="relative" rAng="0" ptsTypes="AA">
                                      <p:cBhvr>
                                        <p:cTn id="23" dur="2000" fill="hold"/>
                                        <p:tgtEl>
                                          <p:spTgt spid="19474"/>
                                        </p:tgtEl>
                                        <p:attrNameLst>
                                          <p:attrName>ppt_x</p:attrName>
                                          <p:attrName>ppt_y</p:attrName>
                                        </p:attrNameLst>
                                      </p:cBhvr>
                                      <p:rCtr x="1100" y="200"/>
                                    </p:animMotion>
                                  </p:childTnLst>
                                </p:cTn>
                              </p:par>
                              <p:par>
                                <p:cTn id="24" presetID="35" presetClass="path" presetSubtype="0" repeatCount="indefinite" fill="hold" grpId="1" nodeType="withEffect">
                                  <p:stCondLst>
                                    <p:cond delay="0"/>
                                  </p:stCondLst>
                                  <p:childTnLst>
                                    <p:animMotion origin="layout" path="M 0.01806 -0.00301 L -0.00694 0.00532 " pathEditMode="relative" rAng="0" ptsTypes="AA">
                                      <p:cBhvr>
                                        <p:cTn id="25" dur="2000" fill="hold"/>
                                        <p:tgtEl>
                                          <p:spTgt spid="19475"/>
                                        </p:tgtEl>
                                        <p:attrNameLst>
                                          <p:attrName>ppt_x</p:attrName>
                                          <p:attrName>ppt_y</p:attrName>
                                        </p:attrNameLst>
                                      </p:cBhvr>
                                      <p:rCtr x="-1300" y="400"/>
                                    </p:animMotion>
                                  </p:childTnLst>
                                </p:cTn>
                              </p:par>
                              <p:par>
                                <p:cTn id="26" presetID="12" presetClass="entr" presetSubtype="1" fill="hold" grpId="0" nodeType="withEffect">
                                  <p:stCondLst>
                                    <p:cond delay="0"/>
                                  </p:stCondLst>
                                  <p:childTnLst>
                                    <p:set>
                                      <p:cBhvr>
                                        <p:cTn id="27" dur="1" fill="hold">
                                          <p:stCondLst>
                                            <p:cond delay="0"/>
                                          </p:stCondLst>
                                        </p:cTn>
                                        <p:tgtEl>
                                          <p:spTgt spid="19506"/>
                                        </p:tgtEl>
                                        <p:attrNameLst>
                                          <p:attrName>style.visibility</p:attrName>
                                        </p:attrNameLst>
                                      </p:cBhvr>
                                      <p:to>
                                        <p:strVal val="visible"/>
                                      </p:to>
                                    </p:set>
                                    <p:animEffect transition="in" filter="slide(fromTop)">
                                      <p:cBhvr>
                                        <p:cTn id="28" dur="500"/>
                                        <p:tgtEl>
                                          <p:spTgt spid="19506"/>
                                        </p:tgtEl>
                                      </p:cBhvr>
                                    </p:animEffect>
                                  </p:childTnLst>
                                </p:cTn>
                              </p:par>
                              <p:par>
                                <p:cTn id="29" presetID="1" presetClass="entr" presetSubtype="0" fill="hold" nodeType="withEffect">
                                  <p:stCondLst>
                                    <p:cond delay="0"/>
                                  </p:stCondLst>
                                  <p:childTnLst>
                                    <p:set>
                                      <p:cBhvr>
                                        <p:cTn id="30" dur="1" fill="hold">
                                          <p:stCondLst>
                                            <p:cond delay="0"/>
                                          </p:stCondLst>
                                        </p:cTn>
                                        <p:tgtEl>
                                          <p:spTgt spid="1947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7" presetClass="entr" presetSubtype="0" fill="hold" grpId="0" nodeType="clickEffect">
                                  <p:stCondLst>
                                    <p:cond delay="0"/>
                                  </p:stCondLst>
                                  <p:iterate type="lt">
                                    <p:tmPct val="50000"/>
                                  </p:iterate>
                                  <p:childTnLst>
                                    <p:set>
                                      <p:cBhvr>
                                        <p:cTn id="34" dur="1" fill="hold">
                                          <p:stCondLst>
                                            <p:cond delay="0"/>
                                          </p:stCondLst>
                                        </p:cTn>
                                        <p:tgtEl>
                                          <p:spTgt spid="19507"/>
                                        </p:tgtEl>
                                        <p:attrNameLst>
                                          <p:attrName>style.visibility</p:attrName>
                                        </p:attrNameLst>
                                      </p:cBhvr>
                                      <p:to>
                                        <p:strVal val="visible"/>
                                      </p:to>
                                    </p:set>
                                    <p:anim calcmode="discrete" valueType="clr">
                                      <p:cBhvr override="childStyle">
                                        <p:cTn id="35" dur="80"/>
                                        <p:tgtEl>
                                          <p:spTgt spid="19507"/>
                                        </p:tgtEl>
                                        <p:attrNameLst>
                                          <p:attrName>style.color</p:attrName>
                                        </p:attrNameLst>
                                      </p:cBhvr>
                                      <p:tavLst>
                                        <p:tav tm="0">
                                          <p:val>
                                            <p:clrVal>
                                              <a:schemeClr val="accent2"/>
                                            </p:clrVal>
                                          </p:val>
                                        </p:tav>
                                        <p:tav tm="50000">
                                          <p:val>
                                            <p:clrVal>
                                              <a:schemeClr val="hlink"/>
                                            </p:clrVal>
                                          </p:val>
                                        </p:tav>
                                      </p:tavLst>
                                    </p:anim>
                                    <p:anim calcmode="discrete" valueType="clr">
                                      <p:cBhvr>
                                        <p:cTn id="36" dur="80"/>
                                        <p:tgtEl>
                                          <p:spTgt spid="19507"/>
                                        </p:tgtEl>
                                        <p:attrNameLst>
                                          <p:attrName>fillcolor</p:attrName>
                                        </p:attrNameLst>
                                      </p:cBhvr>
                                      <p:tavLst>
                                        <p:tav tm="0">
                                          <p:val>
                                            <p:clrVal>
                                              <a:schemeClr val="accent2"/>
                                            </p:clrVal>
                                          </p:val>
                                        </p:tav>
                                        <p:tav tm="50000">
                                          <p:val>
                                            <p:clrVal>
                                              <a:schemeClr val="hlink"/>
                                            </p:clrVal>
                                          </p:val>
                                        </p:tav>
                                      </p:tavLst>
                                    </p:anim>
                                    <p:set>
                                      <p:cBhvr>
                                        <p:cTn id="37" dur="80"/>
                                        <p:tgtEl>
                                          <p:spTgt spid="1950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72" grpId="0" animBg="1"/>
      <p:bldP spid="19473" grpId="0" animBg="1"/>
      <p:bldP spid="19474" grpId="0" animBg="1"/>
      <p:bldP spid="19474" grpId="1" animBg="1"/>
      <p:bldP spid="19475" grpId="0" animBg="1"/>
      <p:bldP spid="19475" grpId="1" animBg="1"/>
      <p:bldP spid="19476" grpId="0" animBg="1"/>
      <p:bldP spid="19476" grpId="1" animBg="1"/>
      <p:bldP spid="19477" grpId="0" animBg="1"/>
      <p:bldP spid="19477" grpId="1" animBg="1"/>
      <p:bldP spid="19506" grpId="0" animBg="1"/>
      <p:bldP spid="1950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descr="MAYMAY"/>
          <p:cNvPicPr>
            <a:picLocks noChangeAspect="1" noChangeArrowheads="1" noCrop="1"/>
          </p:cNvPicPr>
          <p:nvPr/>
        </p:nvPicPr>
        <p:blipFill>
          <a:blip r:embed="rId2"/>
          <a:srcRect/>
          <a:stretch>
            <a:fillRect/>
          </a:stretch>
        </p:blipFill>
        <p:spPr bwMode="auto">
          <a:xfrm>
            <a:off x="1447800" y="1752600"/>
            <a:ext cx="6324600" cy="3817938"/>
          </a:xfrm>
          <a:prstGeom prst="rect">
            <a:avLst/>
          </a:prstGeom>
          <a:noFill/>
          <a:ln w="9525">
            <a:noFill/>
            <a:miter lim="800000"/>
            <a:headEnd/>
            <a:tailEnd/>
          </a:ln>
          <a:effectLst/>
        </p:spPr>
      </p:pic>
      <p:sp>
        <p:nvSpPr>
          <p:cNvPr id="68611" name="Text Box 3"/>
          <p:cNvSpPr txBox="1">
            <a:spLocks noChangeArrowheads="1"/>
          </p:cNvSpPr>
          <p:nvPr/>
        </p:nvSpPr>
        <p:spPr bwMode="auto">
          <a:xfrm>
            <a:off x="152400" y="228600"/>
            <a:ext cx="8839200" cy="1066800"/>
          </a:xfrm>
          <a:prstGeom prst="rect">
            <a:avLst/>
          </a:prstGeom>
          <a:noFill/>
          <a:ln w="9525">
            <a:noFill/>
            <a:miter lim="800000"/>
            <a:headEnd/>
            <a:tailEnd/>
          </a:ln>
          <a:effectLst/>
        </p:spPr>
        <p:txBody>
          <a:bodyPr>
            <a:spAutoFit/>
          </a:bodyPr>
          <a:lstStyle/>
          <a:p>
            <a:pPr>
              <a:spcBef>
                <a:spcPct val="50000"/>
              </a:spcBef>
            </a:pPr>
            <a:r>
              <a:rPr lang="en-US" sz="3200"/>
              <a:t>Quan sát hình sau và cho nhận xét về dạng chuyển động của vô lăng; của kim máy may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withEffect">
                                  <p:stCondLst>
                                    <p:cond delay="0"/>
                                  </p:stCondLst>
                                  <p:iterate type="lt">
                                    <p:tmPct val="50000"/>
                                  </p:iterate>
                                  <p:childTnLst>
                                    <p:set>
                                      <p:cBhvr>
                                        <p:cTn id="6" dur="1" fill="hold">
                                          <p:stCondLst>
                                            <p:cond delay="0"/>
                                          </p:stCondLst>
                                        </p:cTn>
                                        <p:tgtEl>
                                          <p:spTgt spid="68611"/>
                                        </p:tgtEl>
                                        <p:attrNameLst>
                                          <p:attrName>style.visibility</p:attrName>
                                        </p:attrNameLst>
                                      </p:cBhvr>
                                      <p:to>
                                        <p:strVal val="visible"/>
                                      </p:to>
                                    </p:set>
                                    <p:anim calcmode="discrete" valueType="clr">
                                      <p:cBhvr override="childStyle">
                                        <p:cTn id="7" dur="80"/>
                                        <p:tgtEl>
                                          <p:spTgt spid="68611"/>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68611"/>
                                        </p:tgtEl>
                                        <p:attrNameLst>
                                          <p:attrName>fillcolor</p:attrName>
                                        </p:attrNameLst>
                                      </p:cBhvr>
                                      <p:tavLst>
                                        <p:tav tm="0">
                                          <p:val>
                                            <p:clrVal>
                                              <a:schemeClr val="accent2"/>
                                            </p:clrVal>
                                          </p:val>
                                        </p:tav>
                                        <p:tav tm="50000">
                                          <p:val>
                                            <p:clrVal>
                                              <a:schemeClr val="hlink"/>
                                            </p:clrVal>
                                          </p:val>
                                        </p:tav>
                                      </p:tavLst>
                                    </p:anim>
                                    <p:set>
                                      <p:cBhvr>
                                        <p:cTn id="9" dur="80"/>
                                        <p:tgtEl>
                                          <p:spTgt spid="68611"/>
                                        </p:tgtEl>
                                        <p:attrNameLst>
                                          <p:attrName>fill.type</p:attrName>
                                        </p:attrNameLst>
                                      </p:cBhvr>
                                      <p:to>
                                        <p:strVal val="solid"/>
                                      </p:to>
                                    </p:set>
                                  </p:childTnLst>
                                </p:cTn>
                              </p:par>
                            </p:childTnLst>
                          </p:cTn>
                        </p:par>
                        <p:par>
                          <p:cTn id="10" fill="hold">
                            <p:stCondLst>
                              <p:cond delay="2640"/>
                            </p:stCondLst>
                            <p:childTnLst>
                              <p:par>
                                <p:cTn id="11" presetID="5" presetClass="entr" presetSubtype="10" fill="hold" nodeType="afterEffect">
                                  <p:stCondLst>
                                    <p:cond delay="0"/>
                                  </p:stCondLst>
                                  <p:childTnLst>
                                    <p:set>
                                      <p:cBhvr>
                                        <p:cTn id="12" dur="1" fill="hold">
                                          <p:stCondLst>
                                            <p:cond delay="0"/>
                                          </p:stCondLst>
                                        </p:cTn>
                                        <p:tgtEl>
                                          <p:spTgt spid="68610"/>
                                        </p:tgtEl>
                                        <p:attrNameLst>
                                          <p:attrName>style.visibility</p:attrName>
                                        </p:attrNameLst>
                                      </p:cBhvr>
                                      <p:to>
                                        <p:strVal val="visible"/>
                                      </p:to>
                                    </p:set>
                                    <p:animEffect transition="in" filter="checkerboard(across)">
                                      <p:cBhvr>
                                        <p:cTn id="13" dur="500"/>
                                        <p:tgtEl>
                                          <p:spTgt spid="686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7458" name="Picture 2" descr="hinh 4"/>
          <p:cNvPicPr>
            <a:picLocks noChangeAspect="1" noChangeArrowheads="1"/>
          </p:cNvPicPr>
          <p:nvPr/>
        </p:nvPicPr>
        <p:blipFill>
          <a:blip r:embed="rId3"/>
          <a:srcRect/>
          <a:stretch>
            <a:fillRect/>
          </a:stretch>
        </p:blipFill>
        <p:spPr bwMode="auto">
          <a:xfrm>
            <a:off x="152400" y="685800"/>
            <a:ext cx="4270375" cy="4724400"/>
          </a:xfrm>
          <a:prstGeom prst="rect">
            <a:avLst/>
          </a:prstGeom>
          <a:noFill/>
        </p:spPr>
      </p:pic>
      <p:pic>
        <p:nvPicPr>
          <p:cNvPr id="147459" name="Picture 3" descr="hinh 3"/>
          <p:cNvPicPr>
            <a:picLocks noChangeAspect="1" noChangeArrowheads="1"/>
          </p:cNvPicPr>
          <p:nvPr/>
        </p:nvPicPr>
        <p:blipFill>
          <a:blip r:embed="rId4"/>
          <a:srcRect/>
          <a:stretch>
            <a:fillRect/>
          </a:stretch>
        </p:blipFill>
        <p:spPr bwMode="auto">
          <a:xfrm>
            <a:off x="4419600" y="304800"/>
            <a:ext cx="3889375" cy="5181600"/>
          </a:xfrm>
          <a:prstGeom prst="rect">
            <a:avLst/>
          </a:prstGeom>
          <a:noFill/>
        </p:spPr>
      </p:pic>
      <p:sp>
        <p:nvSpPr>
          <p:cNvPr id="147460" name="Text Box 4"/>
          <p:cNvSpPr txBox="1">
            <a:spLocks noChangeArrowheads="1"/>
          </p:cNvSpPr>
          <p:nvPr/>
        </p:nvSpPr>
        <p:spPr bwMode="auto">
          <a:xfrm>
            <a:off x="3505200" y="4800600"/>
            <a:ext cx="3581400" cy="519113"/>
          </a:xfrm>
          <a:prstGeom prst="rect">
            <a:avLst/>
          </a:prstGeom>
          <a:noFill/>
          <a:ln w="9525">
            <a:noFill/>
            <a:miter lim="800000"/>
            <a:headEnd/>
            <a:tailEnd/>
          </a:ln>
          <a:effectLst/>
        </p:spPr>
        <p:txBody>
          <a:bodyPr>
            <a:spAutoFit/>
          </a:bodyPr>
          <a:lstStyle/>
          <a:p>
            <a:pPr>
              <a:spcBef>
                <a:spcPct val="50000"/>
              </a:spcBef>
            </a:pPr>
            <a:r>
              <a:rPr lang="en-US" sz="2800" i="1">
                <a:solidFill>
                  <a:srgbClr val="FF0066"/>
                </a:solidFill>
                <a:latin typeface="Times New Roman" pitchFamily="18" charset="0"/>
              </a:rPr>
              <a:t>Bàn đạp</a:t>
            </a:r>
          </a:p>
        </p:txBody>
      </p:sp>
      <p:sp>
        <p:nvSpPr>
          <p:cNvPr id="147461" name="Text Box 5"/>
          <p:cNvSpPr txBox="1">
            <a:spLocks noChangeArrowheads="1"/>
          </p:cNvSpPr>
          <p:nvPr/>
        </p:nvSpPr>
        <p:spPr bwMode="auto">
          <a:xfrm>
            <a:off x="3810000" y="2362200"/>
            <a:ext cx="2971800" cy="519113"/>
          </a:xfrm>
          <a:prstGeom prst="rect">
            <a:avLst/>
          </a:prstGeom>
          <a:noFill/>
          <a:ln w="9525">
            <a:noFill/>
            <a:miter lim="800000"/>
            <a:headEnd/>
            <a:tailEnd/>
          </a:ln>
          <a:effectLst/>
        </p:spPr>
        <p:txBody>
          <a:bodyPr>
            <a:spAutoFit/>
          </a:bodyPr>
          <a:lstStyle/>
          <a:p>
            <a:pPr>
              <a:spcBef>
                <a:spcPct val="50000"/>
              </a:spcBef>
            </a:pPr>
            <a:r>
              <a:rPr lang="en-US" sz="2800" i="1">
                <a:solidFill>
                  <a:srgbClr val="FF0066"/>
                </a:solidFill>
                <a:latin typeface="Times New Roman" pitchFamily="18" charset="0"/>
              </a:rPr>
              <a:t>Thanh truyền</a:t>
            </a:r>
          </a:p>
        </p:txBody>
      </p:sp>
      <p:sp>
        <p:nvSpPr>
          <p:cNvPr id="147462" name="Text Box 6"/>
          <p:cNvSpPr txBox="1">
            <a:spLocks noChangeArrowheads="1"/>
          </p:cNvSpPr>
          <p:nvPr/>
        </p:nvSpPr>
        <p:spPr bwMode="auto">
          <a:xfrm>
            <a:off x="5334000" y="152400"/>
            <a:ext cx="3962400" cy="519113"/>
          </a:xfrm>
          <a:prstGeom prst="rect">
            <a:avLst/>
          </a:prstGeom>
          <a:noFill/>
          <a:ln w="9525">
            <a:noFill/>
            <a:miter lim="800000"/>
            <a:headEnd/>
            <a:tailEnd/>
          </a:ln>
          <a:effectLst/>
        </p:spPr>
        <p:txBody>
          <a:bodyPr>
            <a:spAutoFit/>
          </a:bodyPr>
          <a:lstStyle/>
          <a:p>
            <a:pPr>
              <a:spcBef>
                <a:spcPct val="50000"/>
              </a:spcBef>
            </a:pPr>
            <a:r>
              <a:rPr lang="en-US" sz="2800" i="1">
                <a:solidFill>
                  <a:srgbClr val="FF0066"/>
                </a:solidFill>
                <a:latin typeface="Times New Roman" pitchFamily="18" charset="0"/>
              </a:rPr>
              <a:t>Vô lăng dẫn</a:t>
            </a:r>
          </a:p>
        </p:txBody>
      </p:sp>
      <p:sp>
        <p:nvSpPr>
          <p:cNvPr id="147463" name="Text Box 7"/>
          <p:cNvSpPr txBox="1">
            <a:spLocks noChangeArrowheads="1"/>
          </p:cNvSpPr>
          <p:nvPr/>
        </p:nvSpPr>
        <p:spPr bwMode="auto">
          <a:xfrm>
            <a:off x="0" y="228600"/>
            <a:ext cx="3124200" cy="519113"/>
          </a:xfrm>
          <a:prstGeom prst="rect">
            <a:avLst/>
          </a:prstGeom>
          <a:noFill/>
          <a:ln w="9525">
            <a:noFill/>
            <a:miter lim="800000"/>
            <a:headEnd/>
            <a:tailEnd/>
          </a:ln>
          <a:effectLst/>
        </p:spPr>
        <p:txBody>
          <a:bodyPr>
            <a:spAutoFit/>
          </a:bodyPr>
          <a:lstStyle/>
          <a:p>
            <a:pPr>
              <a:spcBef>
                <a:spcPct val="50000"/>
              </a:spcBef>
            </a:pPr>
            <a:r>
              <a:rPr lang="en-US" sz="2800" i="1">
                <a:solidFill>
                  <a:srgbClr val="FF0066"/>
                </a:solidFill>
                <a:latin typeface="Times New Roman" pitchFamily="18" charset="0"/>
              </a:rPr>
              <a:t>Kim máy</a:t>
            </a:r>
          </a:p>
        </p:txBody>
      </p:sp>
      <p:sp>
        <p:nvSpPr>
          <p:cNvPr id="147464" name="Line 8"/>
          <p:cNvSpPr>
            <a:spLocks noChangeShapeType="1"/>
          </p:cNvSpPr>
          <p:nvPr/>
        </p:nvSpPr>
        <p:spPr bwMode="auto">
          <a:xfrm flipH="1">
            <a:off x="3276600" y="762000"/>
            <a:ext cx="457200" cy="609600"/>
          </a:xfrm>
          <a:prstGeom prst="line">
            <a:avLst/>
          </a:prstGeom>
          <a:noFill/>
          <a:ln w="9525">
            <a:solidFill>
              <a:srgbClr val="FF0066"/>
            </a:solidFill>
            <a:round/>
            <a:headEnd/>
            <a:tailEnd type="triangle" w="med" len="med"/>
          </a:ln>
          <a:effectLst/>
        </p:spPr>
        <p:txBody>
          <a:bodyPr/>
          <a:lstStyle/>
          <a:p>
            <a:endParaRPr lang="en-US"/>
          </a:p>
        </p:txBody>
      </p:sp>
      <p:sp>
        <p:nvSpPr>
          <p:cNvPr id="147465" name="Line 9"/>
          <p:cNvSpPr>
            <a:spLocks noChangeShapeType="1"/>
          </p:cNvSpPr>
          <p:nvPr/>
        </p:nvSpPr>
        <p:spPr bwMode="auto">
          <a:xfrm>
            <a:off x="6096000" y="609600"/>
            <a:ext cx="457200" cy="381000"/>
          </a:xfrm>
          <a:prstGeom prst="line">
            <a:avLst/>
          </a:prstGeom>
          <a:noFill/>
          <a:ln w="9525">
            <a:solidFill>
              <a:srgbClr val="FF0066"/>
            </a:solidFill>
            <a:round/>
            <a:headEnd/>
            <a:tailEnd type="triangle" w="med" len="med"/>
          </a:ln>
          <a:effectLst/>
        </p:spPr>
        <p:txBody>
          <a:bodyPr/>
          <a:lstStyle/>
          <a:p>
            <a:endParaRPr lang="en-US"/>
          </a:p>
        </p:txBody>
      </p:sp>
      <p:sp>
        <p:nvSpPr>
          <p:cNvPr id="147466" name="Line 10"/>
          <p:cNvSpPr>
            <a:spLocks noChangeShapeType="1"/>
          </p:cNvSpPr>
          <p:nvPr/>
        </p:nvSpPr>
        <p:spPr bwMode="auto">
          <a:xfrm>
            <a:off x="5486400" y="2895600"/>
            <a:ext cx="609600" cy="228600"/>
          </a:xfrm>
          <a:prstGeom prst="line">
            <a:avLst/>
          </a:prstGeom>
          <a:noFill/>
          <a:ln w="9525">
            <a:solidFill>
              <a:srgbClr val="FF0066"/>
            </a:solidFill>
            <a:round/>
            <a:headEnd/>
            <a:tailEnd type="triangle" w="med" len="med"/>
          </a:ln>
          <a:effectLst/>
        </p:spPr>
        <p:txBody>
          <a:bodyPr/>
          <a:lstStyle/>
          <a:p>
            <a:endParaRPr lang="en-US"/>
          </a:p>
        </p:txBody>
      </p:sp>
      <p:sp>
        <p:nvSpPr>
          <p:cNvPr id="147467" name="Line 11"/>
          <p:cNvSpPr>
            <a:spLocks noChangeShapeType="1"/>
          </p:cNvSpPr>
          <p:nvPr/>
        </p:nvSpPr>
        <p:spPr bwMode="auto">
          <a:xfrm flipV="1">
            <a:off x="4343400" y="4724400"/>
            <a:ext cx="685800" cy="304800"/>
          </a:xfrm>
          <a:prstGeom prst="line">
            <a:avLst/>
          </a:prstGeom>
          <a:noFill/>
          <a:ln w="9525">
            <a:solidFill>
              <a:srgbClr val="FF0066"/>
            </a:solidFill>
            <a:round/>
            <a:headEnd/>
            <a:tailEnd type="triangle" w="med" len="med"/>
          </a:ln>
          <a:effectLst/>
        </p:spPr>
        <p:txBody>
          <a:bodyPr/>
          <a:lstStyle/>
          <a:p>
            <a:endParaRPr lang="en-US"/>
          </a:p>
        </p:txBody>
      </p:sp>
      <p:sp>
        <p:nvSpPr>
          <p:cNvPr id="147468" name="Line 12"/>
          <p:cNvSpPr>
            <a:spLocks noChangeShapeType="1"/>
          </p:cNvSpPr>
          <p:nvPr/>
        </p:nvSpPr>
        <p:spPr bwMode="auto">
          <a:xfrm flipH="1" flipV="1">
            <a:off x="2590800" y="4572000"/>
            <a:ext cx="990600" cy="304800"/>
          </a:xfrm>
          <a:prstGeom prst="line">
            <a:avLst/>
          </a:prstGeom>
          <a:noFill/>
          <a:ln w="9525">
            <a:solidFill>
              <a:srgbClr val="FF0066"/>
            </a:solidFill>
            <a:round/>
            <a:headEnd/>
            <a:tailEnd type="triangle" w="med" len="med"/>
          </a:ln>
          <a:effectLst/>
        </p:spPr>
        <p:txBody>
          <a:bodyPr/>
          <a:lstStyle/>
          <a:p>
            <a:endParaRPr lang="en-US"/>
          </a:p>
        </p:txBody>
      </p:sp>
      <p:sp>
        <p:nvSpPr>
          <p:cNvPr id="147469" name="Text Box 13"/>
          <p:cNvSpPr txBox="1">
            <a:spLocks noChangeArrowheads="1"/>
          </p:cNvSpPr>
          <p:nvPr/>
        </p:nvSpPr>
        <p:spPr bwMode="auto">
          <a:xfrm>
            <a:off x="2590800" y="228600"/>
            <a:ext cx="3124200" cy="519113"/>
          </a:xfrm>
          <a:prstGeom prst="rect">
            <a:avLst/>
          </a:prstGeom>
          <a:noFill/>
          <a:ln w="9525">
            <a:noFill/>
            <a:miter lim="800000"/>
            <a:headEnd/>
            <a:tailEnd/>
          </a:ln>
          <a:effectLst/>
        </p:spPr>
        <p:txBody>
          <a:bodyPr>
            <a:spAutoFit/>
          </a:bodyPr>
          <a:lstStyle/>
          <a:p>
            <a:pPr>
              <a:spcBef>
                <a:spcPct val="50000"/>
              </a:spcBef>
            </a:pPr>
            <a:r>
              <a:rPr lang="en-US" sz="2800" i="1">
                <a:solidFill>
                  <a:srgbClr val="FF0066"/>
                </a:solidFill>
                <a:latin typeface="Times New Roman" pitchFamily="18" charset="0"/>
              </a:rPr>
              <a:t>Vô lăng bị dẫn</a:t>
            </a:r>
          </a:p>
        </p:txBody>
      </p:sp>
      <p:sp>
        <p:nvSpPr>
          <p:cNvPr id="147470" name="Line 14"/>
          <p:cNvSpPr>
            <a:spLocks noChangeShapeType="1"/>
          </p:cNvSpPr>
          <p:nvPr/>
        </p:nvSpPr>
        <p:spPr bwMode="auto">
          <a:xfrm>
            <a:off x="1143000" y="838200"/>
            <a:ext cx="609600" cy="990600"/>
          </a:xfrm>
          <a:prstGeom prst="line">
            <a:avLst/>
          </a:prstGeom>
          <a:noFill/>
          <a:ln w="9525">
            <a:solidFill>
              <a:srgbClr val="FF0066"/>
            </a:solidFill>
            <a:round/>
            <a:headEnd/>
            <a:tailEnd type="triangle" w="med" len="med"/>
          </a:ln>
          <a:effectLst/>
        </p:spPr>
        <p:txBody>
          <a:bodyPr/>
          <a:lstStyle/>
          <a:p>
            <a:endParaRPr lang="en-US"/>
          </a:p>
        </p:txBody>
      </p:sp>
      <p:sp>
        <p:nvSpPr>
          <p:cNvPr id="147471" name="Text Box 15"/>
          <p:cNvSpPr txBox="1">
            <a:spLocks noChangeArrowheads="1"/>
          </p:cNvSpPr>
          <p:nvPr/>
        </p:nvSpPr>
        <p:spPr bwMode="auto">
          <a:xfrm>
            <a:off x="152400" y="5029200"/>
            <a:ext cx="8458200" cy="1735138"/>
          </a:xfrm>
          <a:prstGeom prst="rect">
            <a:avLst/>
          </a:prstGeom>
          <a:noFill/>
          <a:ln w="9525">
            <a:noFill/>
            <a:miter lim="800000"/>
            <a:headEnd/>
            <a:tailEnd/>
          </a:ln>
          <a:effectLst/>
        </p:spPr>
        <p:txBody>
          <a:bodyPr>
            <a:spAutoFit/>
          </a:bodyPr>
          <a:lstStyle/>
          <a:p>
            <a:pPr>
              <a:spcBef>
                <a:spcPct val="50000"/>
              </a:spcBef>
            </a:pPr>
            <a:r>
              <a:rPr lang="en-US" sz="2400"/>
              <a:t>Hoạt đông theo nhóm: </a:t>
            </a:r>
          </a:p>
          <a:p>
            <a:pPr>
              <a:spcBef>
                <a:spcPct val="50000"/>
              </a:spcBef>
            </a:pPr>
            <a:r>
              <a:rPr lang="en-US" sz="2400"/>
              <a:t>Nêu tên các bộ phận của máy khâu? Các bộ phận này sẽ dẫn chuyển động theo thứ tự nào?, nhận xét dạng chuyển động của chúng và tại sao cần phải biến đổi chuyển động?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7460"/>
                                        </p:tgtEl>
                                        <p:attrNameLst>
                                          <p:attrName>style.visibility</p:attrName>
                                        </p:attrNameLst>
                                      </p:cBhvr>
                                      <p:to>
                                        <p:strVal val="visible"/>
                                      </p:to>
                                    </p:set>
                                    <p:animEffect transition="in" filter="blinds(horizontal)">
                                      <p:cBhvr>
                                        <p:cTn id="7" dur="500"/>
                                        <p:tgtEl>
                                          <p:spTgt spid="147460"/>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47468"/>
                                        </p:tgtEl>
                                        <p:attrNameLst>
                                          <p:attrName>style.visibility</p:attrName>
                                        </p:attrNameLst>
                                      </p:cBhvr>
                                      <p:to>
                                        <p:strVal val="visible"/>
                                      </p:to>
                                    </p:set>
                                    <p:animEffect transition="in" filter="blinds(horizontal)">
                                      <p:cBhvr>
                                        <p:cTn id="10" dur="500"/>
                                        <p:tgtEl>
                                          <p:spTgt spid="147468"/>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47467"/>
                                        </p:tgtEl>
                                        <p:attrNameLst>
                                          <p:attrName>style.visibility</p:attrName>
                                        </p:attrNameLst>
                                      </p:cBhvr>
                                      <p:to>
                                        <p:strVal val="visible"/>
                                      </p:to>
                                    </p:set>
                                    <p:animEffect transition="in" filter="blinds(horizontal)">
                                      <p:cBhvr>
                                        <p:cTn id="13" dur="500"/>
                                        <p:tgtEl>
                                          <p:spTgt spid="147467"/>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147466"/>
                                        </p:tgtEl>
                                        <p:attrNameLst>
                                          <p:attrName>style.visibility</p:attrName>
                                        </p:attrNameLst>
                                      </p:cBhvr>
                                      <p:to>
                                        <p:strVal val="visible"/>
                                      </p:to>
                                    </p:set>
                                    <p:animEffect transition="in" filter="blinds(horizontal)">
                                      <p:cBhvr>
                                        <p:cTn id="18" dur="500"/>
                                        <p:tgtEl>
                                          <p:spTgt spid="147466"/>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147461"/>
                                        </p:tgtEl>
                                        <p:attrNameLst>
                                          <p:attrName>style.visibility</p:attrName>
                                        </p:attrNameLst>
                                      </p:cBhvr>
                                      <p:to>
                                        <p:strVal val="visible"/>
                                      </p:to>
                                    </p:set>
                                    <p:animEffect transition="in" filter="blinds(horizontal)">
                                      <p:cBhvr>
                                        <p:cTn id="21" dur="500"/>
                                        <p:tgtEl>
                                          <p:spTgt spid="147461"/>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147465"/>
                                        </p:tgtEl>
                                        <p:attrNameLst>
                                          <p:attrName>style.visibility</p:attrName>
                                        </p:attrNameLst>
                                      </p:cBhvr>
                                      <p:to>
                                        <p:strVal val="visible"/>
                                      </p:to>
                                    </p:set>
                                    <p:animEffect transition="in" filter="blinds(horizontal)">
                                      <p:cBhvr>
                                        <p:cTn id="26" dur="500"/>
                                        <p:tgtEl>
                                          <p:spTgt spid="147465"/>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147462"/>
                                        </p:tgtEl>
                                        <p:attrNameLst>
                                          <p:attrName>style.visibility</p:attrName>
                                        </p:attrNameLst>
                                      </p:cBhvr>
                                      <p:to>
                                        <p:strVal val="visible"/>
                                      </p:to>
                                    </p:set>
                                    <p:animEffect transition="in" filter="blinds(horizontal)">
                                      <p:cBhvr>
                                        <p:cTn id="29" dur="500"/>
                                        <p:tgtEl>
                                          <p:spTgt spid="147462"/>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147464"/>
                                        </p:tgtEl>
                                        <p:attrNameLst>
                                          <p:attrName>style.visibility</p:attrName>
                                        </p:attrNameLst>
                                      </p:cBhvr>
                                      <p:to>
                                        <p:strVal val="visible"/>
                                      </p:to>
                                    </p:set>
                                    <p:animEffect transition="in" filter="blinds(horizontal)">
                                      <p:cBhvr>
                                        <p:cTn id="34" dur="500"/>
                                        <p:tgtEl>
                                          <p:spTgt spid="147464"/>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147469"/>
                                        </p:tgtEl>
                                        <p:attrNameLst>
                                          <p:attrName>style.visibility</p:attrName>
                                        </p:attrNameLst>
                                      </p:cBhvr>
                                      <p:to>
                                        <p:strVal val="visible"/>
                                      </p:to>
                                    </p:set>
                                    <p:animEffect transition="in" filter="blinds(horizontal)">
                                      <p:cBhvr>
                                        <p:cTn id="37" dur="500"/>
                                        <p:tgtEl>
                                          <p:spTgt spid="147469"/>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47463"/>
                                        </p:tgtEl>
                                        <p:attrNameLst>
                                          <p:attrName>style.visibility</p:attrName>
                                        </p:attrNameLst>
                                      </p:cBhvr>
                                      <p:to>
                                        <p:strVal val="visible"/>
                                      </p:to>
                                    </p:set>
                                    <p:animEffect transition="in" filter="blinds(horizontal)">
                                      <p:cBhvr>
                                        <p:cTn id="42" dur="500"/>
                                        <p:tgtEl>
                                          <p:spTgt spid="147463"/>
                                        </p:tgtEl>
                                      </p:cBhvr>
                                    </p:animEffect>
                                  </p:childTnLst>
                                </p:cTn>
                              </p:par>
                              <p:par>
                                <p:cTn id="43" presetID="1" presetClass="entr" presetSubtype="0" fill="hold" grpId="0" nodeType="withEffect">
                                  <p:stCondLst>
                                    <p:cond delay="0"/>
                                  </p:stCondLst>
                                  <p:childTnLst>
                                    <p:set>
                                      <p:cBhvr>
                                        <p:cTn id="44" dur="1" fill="hold">
                                          <p:stCondLst>
                                            <p:cond delay="0"/>
                                          </p:stCondLst>
                                        </p:cTn>
                                        <p:tgtEl>
                                          <p:spTgt spid="1474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60" grpId="0"/>
      <p:bldP spid="147461" grpId="0"/>
      <p:bldP spid="147462" grpId="0"/>
      <p:bldP spid="147463" grpId="0"/>
      <p:bldP spid="147464" grpId="0" animBg="1"/>
      <p:bldP spid="147465" grpId="0" animBg="1"/>
      <p:bldP spid="147466" grpId="0" animBg="1"/>
      <p:bldP spid="147467" grpId="0" animBg="1"/>
      <p:bldP spid="147468" grpId="0" animBg="1"/>
      <p:bldP spid="147469" grpId="0"/>
      <p:bldP spid="14747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p:cNvSpPr>
            <a:spLocks noChangeArrowheads="1"/>
          </p:cNvSpPr>
          <p:nvPr/>
        </p:nvSpPr>
        <p:spPr bwMode="auto">
          <a:xfrm>
            <a:off x="682625" y="260350"/>
            <a:ext cx="8066088" cy="720725"/>
          </a:xfrm>
          <a:prstGeom prst="rect">
            <a:avLst/>
          </a:prstGeom>
          <a:noFill/>
          <a:ln w="9525">
            <a:noFill/>
            <a:miter lim="800000"/>
            <a:headEnd/>
            <a:tailEnd/>
          </a:ln>
          <a:effectLst/>
        </p:spPr>
        <p:txBody>
          <a:bodyPr/>
          <a:lstStyle/>
          <a:p>
            <a:pPr marL="342900" indent="-342900" algn="just" eaLnBrk="0" hangingPunct="0">
              <a:spcBef>
                <a:spcPct val="20000"/>
              </a:spcBef>
            </a:pPr>
            <a:r>
              <a:rPr lang="en-US" sz="3600" i="1" u="sng">
                <a:solidFill>
                  <a:srgbClr val="0000FF"/>
                </a:solidFill>
                <a:latin typeface="Times New Roman" pitchFamily="18" charset="0"/>
              </a:rPr>
              <a:t>II. Một số cơ cấu biến đổi chuyển động</a:t>
            </a:r>
          </a:p>
        </p:txBody>
      </p:sp>
      <p:sp>
        <p:nvSpPr>
          <p:cNvPr id="208899" name="Rectangle 3"/>
          <p:cNvSpPr>
            <a:spLocks noChangeArrowheads="1"/>
          </p:cNvSpPr>
          <p:nvPr/>
        </p:nvSpPr>
        <p:spPr bwMode="auto">
          <a:xfrm>
            <a:off x="250825" y="979488"/>
            <a:ext cx="8351838" cy="720725"/>
          </a:xfrm>
          <a:prstGeom prst="rect">
            <a:avLst/>
          </a:prstGeom>
          <a:noFill/>
          <a:ln w="9525">
            <a:noFill/>
            <a:miter lim="800000"/>
            <a:headEnd/>
            <a:tailEnd/>
          </a:ln>
          <a:effectLst/>
        </p:spPr>
        <p:txBody>
          <a:bodyPr lIns="72000" rIns="72000"/>
          <a:lstStyle/>
          <a:p>
            <a:pPr marL="342900" indent="-342900" algn="just" eaLnBrk="0" hangingPunct="0">
              <a:spcBef>
                <a:spcPct val="20000"/>
              </a:spcBef>
            </a:pPr>
            <a:r>
              <a:rPr lang="en-US" sz="3600" b="1">
                <a:solidFill>
                  <a:srgbClr val="006600"/>
                </a:solidFill>
                <a:latin typeface="Times New Roman" pitchFamily="18" charset="0"/>
              </a:rPr>
              <a:t>	</a:t>
            </a:r>
            <a:r>
              <a:rPr lang="en-US" sz="2000" u="sng">
                <a:solidFill>
                  <a:srgbClr val="0000FF"/>
                </a:solidFill>
                <a:latin typeface="Times New Roman" pitchFamily="18" charset="0"/>
              </a:rPr>
              <a:t>1. </a:t>
            </a:r>
            <a:r>
              <a:rPr lang="en-US" sz="2800" u="sng">
                <a:solidFill>
                  <a:srgbClr val="0000FF"/>
                </a:solidFill>
                <a:latin typeface="Times New Roman" pitchFamily="18" charset="0"/>
              </a:rPr>
              <a:t>Biến chuyển động quay thành</a:t>
            </a:r>
            <a:r>
              <a:rPr lang="en-US" sz="2800" u="sng">
                <a:solidFill>
                  <a:srgbClr val="0000FF"/>
                </a:solidFill>
                <a:latin typeface="Times New Roman" pitchFamily="18" charset="0"/>
                <a:sym typeface="Wingdings" pitchFamily="2" charset="2"/>
              </a:rPr>
              <a:t> chuyển động tịnh tiến</a:t>
            </a:r>
          </a:p>
          <a:p>
            <a:pPr marL="342900" indent="-342900" algn="just" eaLnBrk="0" hangingPunct="0">
              <a:spcBef>
                <a:spcPct val="20000"/>
              </a:spcBef>
            </a:pPr>
            <a:r>
              <a:rPr lang="en-US" sz="2800">
                <a:solidFill>
                  <a:srgbClr val="0000FF"/>
                </a:solidFill>
                <a:latin typeface="Times New Roman" pitchFamily="18" charset="0"/>
                <a:sym typeface="Wingdings" pitchFamily="2" charset="2"/>
              </a:rPr>
              <a:t>       </a:t>
            </a:r>
            <a:r>
              <a:rPr lang="en-US" sz="2800">
                <a:solidFill>
                  <a:srgbClr val="0000FF"/>
                </a:solidFill>
                <a:sym typeface="Wingdings" pitchFamily="2" charset="2"/>
              </a:rPr>
              <a:t>a</a:t>
            </a:r>
            <a:r>
              <a:rPr lang="en-US" sz="2800">
                <a:solidFill>
                  <a:srgbClr val="0000FF"/>
                </a:solidFill>
                <a:latin typeface="Times New Roman" pitchFamily="18" charset="0"/>
                <a:sym typeface="Wingdings" pitchFamily="2" charset="2"/>
              </a:rPr>
              <a:t>. Cấu tạo</a:t>
            </a:r>
          </a:p>
        </p:txBody>
      </p:sp>
      <p:pic>
        <p:nvPicPr>
          <p:cNvPr id="208902" name="Picture 6" descr="Picture1"/>
          <p:cNvPicPr>
            <a:picLocks noChangeAspect="1" noChangeArrowheads="1"/>
          </p:cNvPicPr>
          <p:nvPr/>
        </p:nvPicPr>
        <p:blipFill>
          <a:blip r:embed="rId2"/>
          <a:srcRect l="1530" t="2483"/>
          <a:stretch>
            <a:fillRect/>
          </a:stretch>
        </p:blipFill>
        <p:spPr bwMode="auto">
          <a:xfrm>
            <a:off x="1600200" y="2819400"/>
            <a:ext cx="6534150" cy="3429000"/>
          </a:xfrm>
          <a:prstGeom prst="rect">
            <a:avLst/>
          </a:prstGeom>
          <a:noFill/>
          <a:ln w="9525">
            <a:noFill/>
            <a:miter lim="800000"/>
            <a:headEnd/>
            <a:tailEnd/>
          </a:ln>
        </p:spPr>
      </p:pic>
      <p:sp>
        <p:nvSpPr>
          <p:cNvPr id="208901" name="Rectangle 5"/>
          <p:cNvSpPr>
            <a:spLocks noChangeArrowheads="1"/>
          </p:cNvSpPr>
          <p:nvPr/>
        </p:nvSpPr>
        <p:spPr bwMode="auto">
          <a:xfrm>
            <a:off x="1600200" y="5715000"/>
            <a:ext cx="6408738" cy="503238"/>
          </a:xfrm>
          <a:prstGeom prst="rect">
            <a:avLst/>
          </a:prstGeom>
          <a:solidFill>
            <a:schemeClr val="accent1"/>
          </a:solidFill>
          <a:ln w="9525" algn="ctr">
            <a:solidFill>
              <a:schemeClr val="tx1"/>
            </a:solidFill>
            <a:miter lim="800000"/>
            <a:headEnd/>
            <a:tailEnd/>
          </a:ln>
          <a:effectLst/>
        </p:spPr>
        <p:txBody>
          <a:bodyPr wrap="none" anchor="ctr"/>
          <a:lstStyle/>
          <a:p>
            <a:pPr algn="ctr"/>
            <a:r>
              <a:rPr lang="en-US" sz="2800">
                <a:solidFill>
                  <a:schemeClr val="accent2"/>
                </a:solidFill>
                <a:cs typeface="Arial" charset="0"/>
              </a:rPr>
              <a:t>Cơ cấu tay quay con trượt</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089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90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4" name="Picture 4" descr="pe 1-3"/>
          <p:cNvPicPr>
            <a:picLocks noChangeAspect="1" noChangeArrowheads="1"/>
          </p:cNvPicPr>
          <p:nvPr/>
        </p:nvPicPr>
        <p:blipFill>
          <a:blip r:embed="rId4"/>
          <a:srcRect l="17139" r="22810"/>
          <a:stretch>
            <a:fillRect/>
          </a:stretch>
        </p:blipFill>
        <p:spPr bwMode="auto">
          <a:xfrm>
            <a:off x="7086600" y="1524000"/>
            <a:ext cx="1797050" cy="2736850"/>
          </a:xfrm>
          <a:prstGeom prst="rect">
            <a:avLst/>
          </a:prstGeom>
          <a:noFill/>
          <a:ln w="9525">
            <a:noFill/>
            <a:miter lim="800000"/>
            <a:headEnd/>
            <a:tailEnd/>
          </a:ln>
        </p:spPr>
      </p:pic>
      <p:pic>
        <p:nvPicPr>
          <p:cNvPr id="66574" name="1a.MPG">
            <a:hlinkClick r:id="" action="ppaction://media"/>
          </p:cNvPr>
          <p:cNvPicPr>
            <a:picLocks noGrp="1" noRot="1" noChangeAspect="1" noChangeArrowheads="1"/>
          </p:cNvPicPr>
          <p:nvPr>
            <p:ph idx="4294967295"/>
            <a:videoFile r:link="rId1"/>
          </p:nvPr>
        </p:nvPicPr>
        <p:blipFill>
          <a:blip r:embed="rId5"/>
          <a:srcRect/>
          <a:stretch>
            <a:fillRect/>
          </a:stretch>
        </p:blipFill>
        <p:spPr>
          <a:xfrm>
            <a:off x="3886200" y="1447800"/>
            <a:ext cx="2908300" cy="2381250"/>
          </a:xfrm>
        </p:spPr>
      </p:pic>
      <p:sp>
        <p:nvSpPr>
          <p:cNvPr id="66582" name="AutoShape 22"/>
          <p:cNvSpPr>
            <a:spLocks noChangeArrowheads="1"/>
          </p:cNvSpPr>
          <p:nvPr/>
        </p:nvSpPr>
        <p:spPr bwMode="auto">
          <a:xfrm>
            <a:off x="1066800" y="0"/>
            <a:ext cx="7132638" cy="833438"/>
          </a:xfrm>
          <a:prstGeom prst="horizontalScroll">
            <a:avLst>
              <a:gd name="adj" fmla="val 12500"/>
            </a:avLst>
          </a:prstGeom>
          <a:solidFill>
            <a:schemeClr val="folHlink"/>
          </a:solidFill>
          <a:ln w="9525">
            <a:solidFill>
              <a:schemeClr val="tx1"/>
            </a:solidFill>
            <a:round/>
            <a:headEnd/>
            <a:tailEnd/>
          </a:ln>
        </p:spPr>
        <p:txBody>
          <a:bodyPr>
            <a:spAutoFit/>
          </a:bodyPr>
          <a:lstStyle/>
          <a:p>
            <a:pPr algn="ctr">
              <a:spcBef>
                <a:spcPct val="50000"/>
              </a:spcBef>
            </a:pPr>
            <a:r>
              <a:rPr lang="en-US" sz="3600" b="1">
                <a:solidFill>
                  <a:srgbClr val="0000FF"/>
                </a:solidFill>
                <a:latin typeface="VNI-Aptima" pitchFamily="2" charset="0"/>
              </a:rPr>
              <a:t>Cô caáu thanh raêng – baùnh raêng</a:t>
            </a:r>
          </a:p>
        </p:txBody>
      </p:sp>
      <p:pic>
        <p:nvPicPr>
          <p:cNvPr id="66584" name="Picture 24" descr="thanh rang 3"/>
          <p:cNvPicPr>
            <a:picLocks noChangeAspect="1" noChangeArrowheads="1" noCrop="1"/>
          </p:cNvPicPr>
          <p:nvPr/>
        </p:nvPicPr>
        <p:blipFill>
          <a:blip r:embed="rId6"/>
          <a:srcRect/>
          <a:stretch>
            <a:fillRect/>
          </a:stretch>
        </p:blipFill>
        <p:spPr bwMode="auto">
          <a:xfrm>
            <a:off x="228600" y="1447800"/>
            <a:ext cx="2952750" cy="2303463"/>
          </a:xfrm>
          <a:prstGeom prst="rect">
            <a:avLst/>
          </a:prstGeom>
          <a:noFill/>
          <a:ln w="9525">
            <a:noFill/>
            <a:miter lim="800000"/>
            <a:headEnd/>
            <a:tailEnd/>
          </a:ln>
        </p:spPr>
      </p:pic>
      <p:sp>
        <p:nvSpPr>
          <p:cNvPr id="66586" name="Text Box 26"/>
          <p:cNvSpPr txBox="1">
            <a:spLocks noChangeArrowheads="1"/>
          </p:cNvSpPr>
          <p:nvPr/>
        </p:nvSpPr>
        <p:spPr bwMode="auto">
          <a:xfrm>
            <a:off x="4495800" y="990600"/>
            <a:ext cx="1943100" cy="457200"/>
          </a:xfrm>
          <a:prstGeom prst="rect">
            <a:avLst/>
          </a:prstGeom>
          <a:noFill/>
          <a:ln w="9525">
            <a:noFill/>
            <a:miter lim="800000"/>
            <a:headEnd/>
            <a:tailEnd/>
          </a:ln>
        </p:spPr>
        <p:txBody>
          <a:bodyPr>
            <a:spAutoFit/>
          </a:bodyPr>
          <a:lstStyle/>
          <a:p>
            <a:pPr algn="ctr">
              <a:spcBef>
                <a:spcPct val="50000"/>
              </a:spcBef>
            </a:pPr>
            <a:r>
              <a:rPr lang="en-US" sz="2400" b="1">
                <a:solidFill>
                  <a:srgbClr val="FF3300"/>
                </a:solidFill>
                <a:latin typeface="VNI-Aptima" pitchFamily="2" charset="0"/>
              </a:rPr>
              <a:t>Maùy tieän</a:t>
            </a:r>
          </a:p>
        </p:txBody>
      </p:sp>
      <p:sp>
        <p:nvSpPr>
          <p:cNvPr id="66587" name="Text Box 27"/>
          <p:cNvSpPr txBox="1">
            <a:spLocks noChangeArrowheads="1"/>
          </p:cNvSpPr>
          <p:nvPr/>
        </p:nvSpPr>
        <p:spPr bwMode="auto">
          <a:xfrm>
            <a:off x="7010400" y="990600"/>
            <a:ext cx="1943100" cy="457200"/>
          </a:xfrm>
          <a:prstGeom prst="rect">
            <a:avLst/>
          </a:prstGeom>
          <a:noFill/>
          <a:ln w="9525">
            <a:noFill/>
            <a:miter lim="800000"/>
            <a:headEnd/>
            <a:tailEnd/>
          </a:ln>
        </p:spPr>
        <p:txBody>
          <a:bodyPr>
            <a:spAutoFit/>
          </a:bodyPr>
          <a:lstStyle/>
          <a:p>
            <a:pPr algn="ctr">
              <a:spcBef>
                <a:spcPct val="50000"/>
              </a:spcBef>
            </a:pPr>
            <a:r>
              <a:rPr lang="en-US" sz="2400" b="1">
                <a:solidFill>
                  <a:srgbClr val="FF3300"/>
                </a:solidFill>
                <a:latin typeface="VNI-Aptima" pitchFamily="2" charset="0"/>
              </a:rPr>
              <a:t>Maùy phay</a:t>
            </a:r>
          </a:p>
        </p:txBody>
      </p:sp>
      <p:pic>
        <p:nvPicPr>
          <p:cNvPr id="121869" name="Picture 13" descr="H25"/>
          <p:cNvPicPr>
            <a:picLocks noChangeAspect="1" noChangeArrowheads="1"/>
          </p:cNvPicPr>
          <p:nvPr/>
        </p:nvPicPr>
        <p:blipFill>
          <a:blip r:embed="rId7"/>
          <a:srcRect/>
          <a:stretch>
            <a:fillRect/>
          </a:stretch>
        </p:blipFill>
        <p:spPr bwMode="auto">
          <a:xfrm>
            <a:off x="4191000" y="3962400"/>
            <a:ext cx="2209800" cy="2209800"/>
          </a:xfrm>
          <a:prstGeom prst="rect">
            <a:avLst/>
          </a:prstGeom>
          <a:noFill/>
          <a:ln w="9525">
            <a:solidFill>
              <a:srgbClr val="FF0066"/>
            </a:solidFill>
            <a:miter lim="800000"/>
            <a:headEnd/>
            <a:tailEnd/>
          </a:ln>
        </p:spPr>
      </p:pic>
      <p:sp>
        <p:nvSpPr>
          <p:cNvPr id="121871" name="Text Box 15"/>
          <p:cNvSpPr txBox="1">
            <a:spLocks noChangeArrowheads="1"/>
          </p:cNvSpPr>
          <p:nvPr/>
        </p:nvSpPr>
        <p:spPr bwMode="auto">
          <a:xfrm>
            <a:off x="3962400" y="6172200"/>
            <a:ext cx="3200400" cy="457200"/>
          </a:xfrm>
          <a:prstGeom prst="rect">
            <a:avLst/>
          </a:prstGeom>
          <a:noFill/>
          <a:ln w="9525">
            <a:noFill/>
            <a:miter lim="800000"/>
            <a:headEnd/>
            <a:tailEnd/>
          </a:ln>
          <a:effectLst/>
        </p:spPr>
        <p:txBody>
          <a:bodyPr>
            <a:spAutoFit/>
          </a:bodyPr>
          <a:lstStyle/>
          <a:p>
            <a:pPr algn="ctr">
              <a:spcBef>
                <a:spcPct val="50000"/>
              </a:spcBef>
            </a:pPr>
            <a:r>
              <a:rPr lang="en-US" sz="2400" b="1">
                <a:solidFill>
                  <a:srgbClr val="FF3300"/>
                </a:solidFill>
                <a:latin typeface="VNI-Aptima" pitchFamily="2" charset="0"/>
              </a:rPr>
              <a:t>Naâng haï muõi khoan</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66582"/>
                                        </p:tgtEl>
                                        <p:attrNameLst>
                                          <p:attrName>style.visibility</p:attrName>
                                        </p:attrNameLst>
                                      </p:cBhvr>
                                      <p:to>
                                        <p:strVal val="visible"/>
                                      </p:to>
                                    </p:set>
                                    <p:animEffect transition="in" filter="box(in)">
                                      <p:cBhvr>
                                        <p:cTn id="7" dur="500"/>
                                        <p:tgtEl>
                                          <p:spTgt spid="66582"/>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6658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30" presetClass="entr" presetSubtype="0" fill="hold" nodeType="clickEffect">
                                  <p:stCondLst>
                                    <p:cond delay="0"/>
                                  </p:stCondLst>
                                  <p:childTnLst>
                                    <p:set>
                                      <p:cBhvr>
                                        <p:cTn id="14" dur="1" fill="hold">
                                          <p:stCondLst>
                                            <p:cond delay="0"/>
                                          </p:stCondLst>
                                        </p:cTn>
                                        <p:tgtEl>
                                          <p:spTgt spid="66564"/>
                                        </p:tgtEl>
                                        <p:attrNameLst>
                                          <p:attrName>style.visibility</p:attrName>
                                        </p:attrNameLst>
                                      </p:cBhvr>
                                      <p:to>
                                        <p:strVal val="visible"/>
                                      </p:to>
                                    </p:set>
                                    <p:animEffect transition="in" filter="fade">
                                      <p:cBhvr>
                                        <p:cTn id="15" dur="800" decel="100000"/>
                                        <p:tgtEl>
                                          <p:spTgt spid="66564"/>
                                        </p:tgtEl>
                                      </p:cBhvr>
                                    </p:animEffect>
                                    <p:anim calcmode="lin" valueType="num">
                                      <p:cBhvr>
                                        <p:cTn id="16" dur="800" decel="100000" fill="hold"/>
                                        <p:tgtEl>
                                          <p:spTgt spid="66564"/>
                                        </p:tgtEl>
                                        <p:attrNameLst>
                                          <p:attrName>style.rotation</p:attrName>
                                        </p:attrNameLst>
                                      </p:cBhvr>
                                      <p:tavLst>
                                        <p:tav tm="0">
                                          <p:val>
                                            <p:fltVal val="-90"/>
                                          </p:val>
                                        </p:tav>
                                        <p:tav tm="100000">
                                          <p:val>
                                            <p:fltVal val="0"/>
                                          </p:val>
                                        </p:tav>
                                      </p:tavLst>
                                    </p:anim>
                                    <p:anim calcmode="lin" valueType="num">
                                      <p:cBhvr>
                                        <p:cTn id="17" dur="800" decel="100000" fill="hold"/>
                                        <p:tgtEl>
                                          <p:spTgt spid="66564"/>
                                        </p:tgtEl>
                                        <p:attrNameLst>
                                          <p:attrName>ppt_x</p:attrName>
                                        </p:attrNameLst>
                                      </p:cBhvr>
                                      <p:tavLst>
                                        <p:tav tm="0">
                                          <p:val>
                                            <p:strVal val="#ppt_x+0.4"/>
                                          </p:val>
                                        </p:tav>
                                        <p:tav tm="100000">
                                          <p:val>
                                            <p:strVal val="#ppt_x-0.05"/>
                                          </p:val>
                                        </p:tav>
                                      </p:tavLst>
                                    </p:anim>
                                    <p:anim calcmode="lin" valueType="num">
                                      <p:cBhvr>
                                        <p:cTn id="18" dur="800" decel="100000" fill="hold"/>
                                        <p:tgtEl>
                                          <p:spTgt spid="66564"/>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66564"/>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66564"/>
                                        </p:tgtEl>
                                        <p:attrNameLst>
                                          <p:attrName>ppt_y</p:attrName>
                                        </p:attrNameLst>
                                      </p:cBhvr>
                                      <p:tavLst>
                                        <p:tav tm="0">
                                          <p:val>
                                            <p:strVal val="#ppt_y+0.1"/>
                                          </p:val>
                                        </p:tav>
                                        <p:tav tm="100000">
                                          <p:val>
                                            <p:strVal val="#ppt_y"/>
                                          </p:val>
                                        </p:tav>
                                      </p:tavLst>
                                    </p:anim>
                                  </p:childTnLst>
                                </p:cTn>
                              </p:par>
                            </p:childTnLst>
                          </p:cTn>
                        </p:par>
                        <p:par>
                          <p:cTn id="21" fill="hold">
                            <p:stCondLst>
                              <p:cond delay="1000"/>
                            </p:stCondLst>
                            <p:childTnLst>
                              <p:par>
                                <p:cTn id="22" presetID="1" presetClass="entr" presetSubtype="0" fill="hold" nodeType="afterEffect">
                                  <p:stCondLst>
                                    <p:cond delay="0"/>
                                  </p:stCondLst>
                                  <p:childTnLst>
                                    <p:set>
                                      <p:cBhvr>
                                        <p:cTn id="23" dur="1" fill="hold">
                                          <p:stCondLst>
                                            <p:cond delay="0"/>
                                          </p:stCondLst>
                                        </p:cTn>
                                        <p:tgtEl>
                                          <p:spTgt spid="66574"/>
                                        </p:tgtEl>
                                        <p:attrNameLst>
                                          <p:attrName>style.visibility</p:attrName>
                                        </p:attrNameLst>
                                      </p:cBhvr>
                                      <p:to>
                                        <p:strVal val="visible"/>
                                      </p:to>
                                    </p:set>
                                  </p:childTnLst>
                                </p:cTn>
                              </p:par>
                            </p:childTnLst>
                          </p:cTn>
                        </p:par>
                        <p:par>
                          <p:cTn id="24" fill="hold">
                            <p:stCondLst>
                              <p:cond delay="1000"/>
                            </p:stCondLst>
                            <p:childTnLst>
                              <p:par>
                                <p:cTn id="25" presetID="1" presetClass="mediacall" presetSubtype="0" fill="hold" nodeType="afterEffect">
                                  <p:stCondLst>
                                    <p:cond delay="0"/>
                                  </p:stCondLst>
                                  <p:childTnLst>
                                    <p:cmd type="call" cmd="playFrom(0.0)">
                                      <p:cBhvr>
                                        <p:cTn id="26" dur="1" fill="hold"/>
                                        <p:tgtEl>
                                          <p:spTgt spid="66574"/>
                                        </p:tgtEl>
                                      </p:cBhvr>
                                    </p:cmd>
                                  </p:childTnLst>
                                </p:cTn>
                              </p:par>
                            </p:childTnLst>
                          </p:cTn>
                        </p:par>
                        <p:par>
                          <p:cTn id="27" fill="hold">
                            <p:stCondLst>
                              <p:cond delay="1000"/>
                            </p:stCondLst>
                            <p:childTnLst>
                              <p:par>
                                <p:cTn id="28" presetID="1" presetClass="entr" presetSubtype="0" fill="hold" grpId="0" nodeType="afterEffect">
                                  <p:stCondLst>
                                    <p:cond delay="0"/>
                                  </p:stCondLst>
                                  <p:childTnLst>
                                    <p:set>
                                      <p:cBhvr>
                                        <p:cTn id="29" dur="1" fill="hold">
                                          <p:stCondLst>
                                            <p:cond delay="0"/>
                                          </p:stCondLst>
                                        </p:cTn>
                                        <p:tgtEl>
                                          <p:spTgt spid="66586"/>
                                        </p:tgtEl>
                                        <p:attrNameLst>
                                          <p:attrName>style.visibility</p:attrName>
                                        </p:attrNameLst>
                                      </p:cBhvr>
                                      <p:to>
                                        <p:strVal val="visible"/>
                                      </p:to>
                                    </p:set>
                                  </p:childTnLst>
                                </p:cTn>
                              </p:par>
                            </p:childTnLst>
                          </p:cTn>
                        </p:par>
                        <p:par>
                          <p:cTn id="30" fill="hold">
                            <p:stCondLst>
                              <p:cond delay="1000"/>
                            </p:stCondLst>
                            <p:childTnLst>
                              <p:par>
                                <p:cTn id="31" presetID="1" presetClass="entr" presetSubtype="0" fill="hold" grpId="0" nodeType="afterEffect">
                                  <p:stCondLst>
                                    <p:cond delay="0"/>
                                  </p:stCondLst>
                                  <p:childTnLst>
                                    <p:set>
                                      <p:cBhvr>
                                        <p:cTn id="32" dur="1" fill="hold">
                                          <p:stCondLst>
                                            <p:cond delay="0"/>
                                          </p:stCondLst>
                                        </p:cTn>
                                        <p:tgtEl>
                                          <p:spTgt spid="66587"/>
                                        </p:tgtEl>
                                        <p:attrNameLst>
                                          <p:attrName>style.visibility</p:attrName>
                                        </p:attrNameLst>
                                      </p:cBhvr>
                                      <p:to>
                                        <p:strVal val="visible"/>
                                      </p:to>
                                    </p:set>
                                  </p:childTnLst>
                                </p:cTn>
                              </p:par>
                            </p:childTnLst>
                          </p:cTn>
                        </p:par>
                        <p:par>
                          <p:cTn id="33" fill="hold">
                            <p:stCondLst>
                              <p:cond delay="1000"/>
                            </p:stCondLst>
                            <p:childTnLst>
                              <p:par>
                                <p:cTn id="34" presetID="18" presetClass="entr" presetSubtype="12" fill="hold" nodeType="afterEffect">
                                  <p:stCondLst>
                                    <p:cond delay="0"/>
                                  </p:stCondLst>
                                  <p:childTnLst>
                                    <p:set>
                                      <p:cBhvr>
                                        <p:cTn id="35" dur="1" fill="hold">
                                          <p:stCondLst>
                                            <p:cond delay="0"/>
                                          </p:stCondLst>
                                        </p:cTn>
                                        <p:tgtEl>
                                          <p:spTgt spid="121869"/>
                                        </p:tgtEl>
                                        <p:attrNameLst>
                                          <p:attrName>style.visibility</p:attrName>
                                        </p:attrNameLst>
                                      </p:cBhvr>
                                      <p:to>
                                        <p:strVal val="visible"/>
                                      </p:to>
                                    </p:set>
                                    <p:animEffect transition="in" filter="strips(downLeft)">
                                      <p:cBhvr>
                                        <p:cTn id="36" dur="500"/>
                                        <p:tgtEl>
                                          <p:spTgt spid="121869"/>
                                        </p:tgtEl>
                                      </p:cBhvr>
                                    </p:animEffect>
                                  </p:childTnLst>
                                </p:cTn>
                              </p:par>
                            </p:childTnLst>
                          </p:cTn>
                        </p:par>
                        <p:par>
                          <p:cTn id="37" fill="hold">
                            <p:stCondLst>
                              <p:cond delay="1500"/>
                            </p:stCondLst>
                            <p:childTnLst>
                              <p:par>
                                <p:cTn id="38" presetID="27" presetClass="entr" presetSubtype="0" fill="hold" grpId="0" nodeType="afterEffect">
                                  <p:stCondLst>
                                    <p:cond delay="0"/>
                                  </p:stCondLst>
                                  <p:iterate type="lt">
                                    <p:tmPct val="50000"/>
                                  </p:iterate>
                                  <p:childTnLst>
                                    <p:set>
                                      <p:cBhvr>
                                        <p:cTn id="39" dur="1" fill="hold">
                                          <p:stCondLst>
                                            <p:cond delay="0"/>
                                          </p:stCondLst>
                                        </p:cTn>
                                        <p:tgtEl>
                                          <p:spTgt spid="121871"/>
                                        </p:tgtEl>
                                        <p:attrNameLst>
                                          <p:attrName>style.visibility</p:attrName>
                                        </p:attrNameLst>
                                      </p:cBhvr>
                                      <p:to>
                                        <p:strVal val="visible"/>
                                      </p:to>
                                    </p:set>
                                    <p:anim calcmode="discrete" valueType="clr">
                                      <p:cBhvr override="childStyle">
                                        <p:cTn id="40" dur="80"/>
                                        <p:tgtEl>
                                          <p:spTgt spid="121871"/>
                                        </p:tgtEl>
                                        <p:attrNameLst>
                                          <p:attrName>style.color</p:attrName>
                                        </p:attrNameLst>
                                      </p:cBhvr>
                                      <p:tavLst>
                                        <p:tav tm="0">
                                          <p:val>
                                            <p:clrVal>
                                              <a:schemeClr val="accent2"/>
                                            </p:clrVal>
                                          </p:val>
                                        </p:tav>
                                        <p:tav tm="50000">
                                          <p:val>
                                            <p:clrVal>
                                              <a:schemeClr val="hlink"/>
                                            </p:clrVal>
                                          </p:val>
                                        </p:tav>
                                      </p:tavLst>
                                    </p:anim>
                                    <p:anim calcmode="discrete" valueType="clr">
                                      <p:cBhvr>
                                        <p:cTn id="41" dur="80"/>
                                        <p:tgtEl>
                                          <p:spTgt spid="121871"/>
                                        </p:tgtEl>
                                        <p:attrNameLst>
                                          <p:attrName>fillcolor</p:attrName>
                                        </p:attrNameLst>
                                      </p:cBhvr>
                                      <p:tavLst>
                                        <p:tav tm="0">
                                          <p:val>
                                            <p:clrVal>
                                              <a:schemeClr val="accent2"/>
                                            </p:clrVal>
                                          </p:val>
                                        </p:tav>
                                        <p:tav tm="50000">
                                          <p:val>
                                            <p:clrVal>
                                              <a:schemeClr val="hlink"/>
                                            </p:clrVal>
                                          </p:val>
                                        </p:tav>
                                      </p:tavLst>
                                    </p:anim>
                                    <p:set>
                                      <p:cBhvr>
                                        <p:cTn id="42" dur="80"/>
                                        <p:tgtEl>
                                          <p:spTgt spid="12187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video>
              <p:cMediaNode showWhenStopped="0">
                <p:cTn id="43" repeatCount="5000" fill="hold" display="0">
                  <p:stCondLst>
                    <p:cond delay="indefinite"/>
                  </p:stCondLst>
                  <p:endCondLst>
                    <p:cond evt="onPrev" delay="0">
                      <p:tgtEl>
                        <p:sldTgt/>
                      </p:tgtEl>
                    </p:cond>
                  </p:endCondLst>
                </p:cTn>
                <p:tgtEl>
                  <p:spTgt spid="66574"/>
                </p:tgtEl>
              </p:cMediaNode>
            </p:video>
          </p:childTnLst>
        </p:cTn>
      </p:par>
    </p:tnLst>
    <p:bldLst>
      <p:bldP spid="66582" grpId="0" animBg="1"/>
      <p:bldP spid="66586" grpId="0"/>
      <p:bldP spid="66587" grpId="0"/>
      <p:bldP spid="12187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p:cNvSpPr>
            <a:spLocks noChangeArrowheads="1"/>
          </p:cNvSpPr>
          <p:nvPr/>
        </p:nvSpPr>
        <p:spPr bwMode="auto">
          <a:xfrm>
            <a:off x="682625" y="260350"/>
            <a:ext cx="8066088" cy="720725"/>
          </a:xfrm>
          <a:prstGeom prst="rect">
            <a:avLst/>
          </a:prstGeom>
          <a:noFill/>
          <a:ln w="9525">
            <a:noFill/>
            <a:miter lim="800000"/>
            <a:headEnd/>
            <a:tailEnd/>
          </a:ln>
          <a:effectLst/>
        </p:spPr>
        <p:txBody>
          <a:bodyPr/>
          <a:lstStyle/>
          <a:p>
            <a:pPr marL="342900" indent="-342900" algn="just" eaLnBrk="0" hangingPunct="0">
              <a:spcBef>
                <a:spcPct val="20000"/>
              </a:spcBef>
            </a:pPr>
            <a:r>
              <a:rPr lang="en-US" sz="3600" i="1" u="sng">
                <a:solidFill>
                  <a:srgbClr val="0000FF"/>
                </a:solidFill>
                <a:latin typeface="Times New Roman" pitchFamily="18" charset="0"/>
              </a:rPr>
              <a:t>II. Một số cơ cấu biến đổi chuyển động</a:t>
            </a:r>
          </a:p>
        </p:txBody>
      </p:sp>
      <p:sp>
        <p:nvSpPr>
          <p:cNvPr id="209923" name="Rectangle 3"/>
          <p:cNvSpPr>
            <a:spLocks noChangeArrowheads="1"/>
          </p:cNvSpPr>
          <p:nvPr/>
        </p:nvSpPr>
        <p:spPr bwMode="auto">
          <a:xfrm>
            <a:off x="250825" y="979488"/>
            <a:ext cx="8351838" cy="720725"/>
          </a:xfrm>
          <a:prstGeom prst="rect">
            <a:avLst/>
          </a:prstGeom>
          <a:noFill/>
          <a:ln w="9525">
            <a:noFill/>
            <a:miter lim="800000"/>
            <a:headEnd/>
            <a:tailEnd/>
          </a:ln>
          <a:effectLst/>
        </p:spPr>
        <p:txBody>
          <a:bodyPr lIns="72000" rIns="72000"/>
          <a:lstStyle/>
          <a:p>
            <a:pPr marL="342900" indent="-342900" algn="just" eaLnBrk="0" hangingPunct="0">
              <a:spcBef>
                <a:spcPct val="20000"/>
              </a:spcBef>
            </a:pPr>
            <a:r>
              <a:rPr lang="en-US" sz="3600" b="1">
                <a:solidFill>
                  <a:srgbClr val="006600"/>
                </a:solidFill>
                <a:latin typeface="Times New Roman" pitchFamily="18" charset="0"/>
              </a:rPr>
              <a:t>	</a:t>
            </a:r>
            <a:r>
              <a:rPr lang="en-US" sz="2000" u="sng">
                <a:solidFill>
                  <a:srgbClr val="0000FF"/>
                </a:solidFill>
                <a:latin typeface="Times New Roman" pitchFamily="18" charset="0"/>
              </a:rPr>
              <a:t>1. </a:t>
            </a:r>
            <a:r>
              <a:rPr lang="en-US" sz="2800" u="sng">
                <a:solidFill>
                  <a:srgbClr val="0000FF"/>
                </a:solidFill>
                <a:latin typeface="Times New Roman" pitchFamily="18" charset="0"/>
              </a:rPr>
              <a:t>Biến chuyển động quay thành</a:t>
            </a:r>
            <a:r>
              <a:rPr lang="en-US" sz="2800" u="sng">
                <a:solidFill>
                  <a:srgbClr val="0000FF"/>
                </a:solidFill>
                <a:latin typeface="Times New Roman" pitchFamily="18" charset="0"/>
                <a:sym typeface="Wingdings" pitchFamily="2" charset="2"/>
              </a:rPr>
              <a:t> chuyển động tịnh tiến</a:t>
            </a:r>
          </a:p>
          <a:p>
            <a:pPr marL="342900" indent="-342900" algn="just" eaLnBrk="0" hangingPunct="0">
              <a:spcBef>
                <a:spcPct val="20000"/>
              </a:spcBef>
            </a:pPr>
            <a:r>
              <a:rPr lang="en-US" sz="2800">
                <a:solidFill>
                  <a:srgbClr val="0000FF"/>
                </a:solidFill>
                <a:latin typeface="Times New Roman" pitchFamily="18" charset="0"/>
                <a:sym typeface="Wingdings" pitchFamily="2" charset="2"/>
              </a:rPr>
              <a:t>      a. Cấu tạo</a:t>
            </a:r>
          </a:p>
          <a:p>
            <a:pPr marL="342900" indent="-342900" algn="just" eaLnBrk="0" hangingPunct="0">
              <a:spcBef>
                <a:spcPct val="20000"/>
              </a:spcBef>
            </a:pPr>
            <a:r>
              <a:rPr lang="en-US" sz="2800">
                <a:solidFill>
                  <a:srgbClr val="0000FF"/>
                </a:solidFill>
                <a:latin typeface="Times New Roman" pitchFamily="18" charset="0"/>
                <a:sym typeface="Wingdings" pitchFamily="2" charset="2"/>
              </a:rPr>
              <a:t>      b. Nguyên lý làm việc</a:t>
            </a:r>
          </a:p>
        </p:txBody>
      </p:sp>
      <p:pic>
        <p:nvPicPr>
          <p:cNvPr id="209924" name="Picture 4" descr="Tayquay-contruot-moi"/>
          <p:cNvPicPr>
            <a:picLocks noChangeAspect="1" noChangeArrowheads="1" noCrop="1"/>
          </p:cNvPicPr>
          <p:nvPr/>
        </p:nvPicPr>
        <p:blipFill>
          <a:blip r:embed="rId2">
            <a:lum contrast="24000"/>
            <a:grayscl/>
          </a:blip>
          <a:srcRect/>
          <a:stretch>
            <a:fillRect/>
          </a:stretch>
        </p:blipFill>
        <p:spPr bwMode="auto">
          <a:xfrm>
            <a:off x="1524000" y="2671763"/>
            <a:ext cx="6626225" cy="3500437"/>
          </a:xfrm>
          <a:prstGeom prst="rect">
            <a:avLst/>
          </a:prstGeom>
          <a:noFill/>
        </p:spPr>
      </p:pic>
      <p:sp>
        <p:nvSpPr>
          <p:cNvPr id="209925" name="Rectangle 5"/>
          <p:cNvSpPr>
            <a:spLocks noChangeArrowheads="1"/>
          </p:cNvSpPr>
          <p:nvPr/>
        </p:nvSpPr>
        <p:spPr bwMode="auto">
          <a:xfrm>
            <a:off x="1828800" y="5643563"/>
            <a:ext cx="6408738" cy="503237"/>
          </a:xfrm>
          <a:prstGeom prst="rect">
            <a:avLst/>
          </a:prstGeom>
          <a:solidFill>
            <a:schemeClr val="accent1"/>
          </a:solidFill>
          <a:ln w="9525" algn="ctr">
            <a:solidFill>
              <a:schemeClr val="tx1"/>
            </a:solidFill>
            <a:miter lim="800000"/>
            <a:headEnd/>
            <a:tailEnd/>
          </a:ln>
          <a:effectLst/>
        </p:spPr>
        <p:txBody>
          <a:bodyPr wrap="none" anchor="ctr"/>
          <a:lstStyle/>
          <a:p>
            <a:pPr algn="ctr"/>
            <a:r>
              <a:rPr lang="en-US" sz="2800">
                <a:solidFill>
                  <a:schemeClr val="accent2"/>
                </a:solidFill>
                <a:cs typeface="Arial" charset="0"/>
              </a:rPr>
              <a:t>Cơ cấu tay quay con trượt</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99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99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92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AutoShape 2"/>
          <p:cNvSpPr>
            <a:spLocks noGrp="1" noChangeArrowheads="1"/>
          </p:cNvSpPr>
          <p:nvPr>
            <p:ph type="title" sz="quarter" idx="4294967295"/>
          </p:nvPr>
        </p:nvSpPr>
        <p:spPr>
          <a:xfrm>
            <a:off x="457200" y="274638"/>
            <a:ext cx="8229600" cy="1570037"/>
          </a:xfrm>
          <a:prstGeom prst="star24">
            <a:avLst>
              <a:gd name="adj" fmla="val 37500"/>
            </a:avLst>
          </a:prstGeom>
          <a:gradFill rotWithShape="1">
            <a:gsLst>
              <a:gs pos="0">
                <a:srgbClr val="FFFF99"/>
              </a:gs>
              <a:gs pos="100000">
                <a:srgbClr val="FF99FF"/>
              </a:gs>
            </a:gsLst>
            <a:path path="shape">
              <a:fillToRect l="50000" t="50000" r="50000" b="50000"/>
            </a:path>
          </a:gradFill>
          <a:ln w="28575">
            <a:solidFill>
              <a:srgbClr val="336600"/>
            </a:solidFill>
            <a:headEnd type="none" w="med" len="med"/>
            <a:tailEnd type="none" w="med" len="med"/>
          </a:ln>
        </p:spPr>
        <p:txBody>
          <a:bodyPr/>
          <a:lstStyle/>
          <a:p>
            <a:pPr eaLnBrk="1" hangingPunct="1"/>
            <a:r>
              <a:rPr lang="en-US" sz="3200" b="1" smtClean="0">
                <a:latin typeface="VNI-Aptima" pitchFamily="2" charset="0"/>
              </a:rPr>
              <a:t>Cô caáu vít – ñai oác</a:t>
            </a:r>
          </a:p>
        </p:txBody>
      </p:sp>
      <p:pic>
        <p:nvPicPr>
          <p:cNvPr id="70672" name="Picture 16" descr="J0318128"/>
          <p:cNvPicPr>
            <a:picLocks noGrp="1" noChangeAspect="1" noChangeArrowheads="1" noCrop="1"/>
          </p:cNvPicPr>
          <p:nvPr>
            <p:ph sz="quarter" idx="4294967295"/>
          </p:nvPr>
        </p:nvPicPr>
        <p:blipFill>
          <a:blip r:embed="rId3"/>
          <a:srcRect/>
          <a:stretch>
            <a:fillRect/>
          </a:stretch>
        </p:blipFill>
        <p:spPr>
          <a:xfrm>
            <a:off x="395288" y="2781300"/>
            <a:ext cx="1728787" cy="1687513"/>
          </a:xfrm>
          <a:noFill/>
        </p:spPr>
      </p:pic>
      <p:pic>
        <p:nvPicPr>
          <p:cNvPr id="70662" name="Picture 6" descr="IN00260_"/>
          <p:cNvPicPr>
            <a:picLocks noGrp="1" noChangeAspect="1" noChangeArrowheads="1"/>
          </p:cNvPicPr>
          <p:nvPr>
            <p:ph sz="quarter" idx="4294967295"/>
          </p:nvPr>
        </p:nvPicPr>
        <p:blipFill>
          <a:blip r:embed="rId4"/>
          <a:srcRect/>
          <a:stretch>
            <a:fillRect/>
          </a:stretch>
        </p:blipFill>
        <p:spPr>
          <a:xfrm rot="16200000">
            <a:off x="3817144" y="4472781"/>
            <a:ext cx="1076325" cy="1725613"/>
          </a:xfrm>
          <a:noFill/>
        </p:spPr>
      </p:pic>
      <p:sp>
        <p:nvSpPr>
          <p:cNvPr id="70664" name="Line 8"/>
          <p:cNvSpPr>
            <a:spLocks noChangeShapeType="1"/>
          </p:cNvSpPr>
          <p:nvPr/>
        </p:nvSpPr>
        <p:spPr bwMode="auto">
          <a:xfrm flipH="1">
            <a:off x="2339975" y="2060575"/>
            <a:ext cx="1152525" cy="935038"/>
          </a:xfrm>
          <a:prstGeom prst="line">
            <a:avLst/>
          </a:prstGeom>
          <a:noFill/>
          <a:ln w="38100">
            <a:solidFill>
              <a:srgbClr val="0000CC"/>
            </a:solidFill>
            <a:round/>
            <a:headEnd/>
            <a:tailEnd type="triangle" w="med" len="med"/>
          </a:ln>
        </p:spPr>
        <p:txBody>
          <a:bodyPr/>
          <a:lstStyle/>
          <a:p>
            <a:endParaRPr lang="en-US"/>
          </a:p>
        </p:txBody>
      </p:sp>
      <p:sp>
        <p:nvSpPr>
          <p:cNvPr id="70665" name="Line 9"/>
          <p:cNvSpPr>
            <a:spLocks noChangeShapeType="1"/>
          </p:cNvSpPr>
          <p:nvPr/>
        </p:nvSpPr>
        <p:spPr bwMode="auto">
          <a:xfrm flipH="1">
            <a:off x="4427538" y="3284538"/>
            <a:ext cx="0" cy="1439862"/>
          </a:xfrm>
          <a:prstGeom prst="line">
            <a:avLst/>
          </a:prstGeom>
          <a:noFill/>
          <a:ln w="38100">
            <a:solidFill>
              <a:schemeClr val="hlink"/>
            </a:solidFill>
            <a:round/>
            <a:headEnd/>
            <a:tailEnd type="triangle" w="med" len="med"/>
          </a:ln>
        </p:spPr>
        <p:txBody>
          <a:bodyPr/>
          <a:lstStyle/>
          <a:p>
            <a:endParaRPr lang="en-US"/>
          </a:p>
        </p:txBody>
      </p:sp>
      <p:sp>
        <p:nvSpPr>
          <p:cNvPr id="70666" name="Line 10"/>
          <p:cNvSpPr>
            <a:spLocks noChangeShapeType="1"/>
          </p:cNvSpPr>
          <p:nvPr/>
        </p:nvSpPr>
        <p:spPr bwMode="auto">
          <a:xfrm>
            <a:off x="5940425" y="2205038"/>
            <a:ext cx="1079500" cy="863600"/>
          </a:xfrm>
          <a:prstGeom prst="line">
            <a:avLst/>
          </a:prstGeom>
          <a:noFill/>
          <a:ln w="38100">
            <a:solidFill>
              <a:srgbClr val="990000"/>
            </a:solidFill>
            <a:round/>
            <a:headEnd/>
            <a:tailEnd type="triangle" w="med" len="med"/>
          </a:ln>
        </p:spPr>
        <p:txBody>
          <a:bodyPr/>
          <a:lstStyle/>
          <a:p>
            <a:endParaRPr lang="en-US"/>
          </a:p>
        </p:txBody>
      </p:sp>
      <p:pic>
        <p:nvPicPr>
          <p:cNvPr id="123912" name="Picture 12" descr="FWARROW3">
            <a:hlinkClick r:id="rId5" action="ppaction://hlinksldjump"/>
          </p:cNvPr>
          <p:cNvPicPr>
            <a:picLocks noChangeAspect="1" noChangeArrowheads="1" noCrop="1"/>
          </p:cNvPicPr>
          <p:nvPr/>
        </p:nvPicPr>
        <p:blipFill>
          <a:blip r:embed="rId6"/>
          <a:srcRect/>
          <a:stretch>
            <a:fillRect/>
          </a:stretch>
        </p:blipFill>
        <p:spPr bwMode="auto">
          <a:xfrm>
            <a:off x="8423275" y="6092825"/>
            <a:ext cx="720725" cy="765175"/>
          </a:xfrm>
          <a:prstGeom prst="rect">
            <a:avLst/>
          </a:prstGeom>
          <a:noFill/>
          <a:ln w="9525">
            <a:noFill/>
            <a:miter lim="800000"/>
            <a:headEnd/>
            <a:tailEnd/>
          </a:ln>
        </p:spPr>
      </p:pic>
      <p:pic>
        <p:nvPicPr>
          <p:cNvPr id="70678" name="Picture 22" descr="voi nuoc"/>
          <p:cNvPicPr>
            <a:picLocks noGrp="1" noChangeAspect="1" noChangeArrowheads="1" noCrop="1"/>
          </p:cNvPicPr>
          <p:nvPr>
            <p:ph sz="quarter" idx="4294967295"/>
          </p:nvPr>
        </p:nvPicPr>
        <p:blipFill>
          <a:blip r:embed="rId7"/>
          <a:srcRect/>
          <a:stretch>
            <a:fillRect/>
          </a:stretch>
        </p:blipFill>
        <p:spPr>
          <a:xfrm>
            <a:off x="6804025" y="2997200"/>
            <a:ext cx="1511300" cy="1457325"/>
          </a:xfrm>
          <a:noFill/>
        </p:spPr>
      </p:pic>
      <p:pic>
        <p:nvPicPr>
          <p:cNvPr id="70679" name="Picture 23" descr="28-3"/>
          <p:cNvPicPr>
            <a:picLocks noChangeAspect="1" noChangeArrowheads="1"/>
          </p:cNvPicPr>
          <p:nvPr/>
        </p:nvPicPr>
        <p:blipFill>
          <a:blip r:embed="rId8" cstate="print"/>
          <a:srcRect l="27780" t="44662" r="30978"/>
          <a:stretch>
            <a:fillRect/>
          </a:stretch>
        </p:blipFill>
        <p:spPr bwMode="auto">
          <a:xfrm>
            <a:off x="3635375" y="1916113"/>
            <a:ext cx="2089150" cy="1431925"/>
          </a:xfrm>
          <a:prstGeom prst="rect">
            <a:avLst/>
          </a:prstGeom>
          <a:noFill/>
          <a:ln w="38100">
            <a:solidFill>
              <a:schemeClr val="tx1"/>
            </a:solid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70658"/>
                                        </p:tgtEl>
                                        <p:attrNameLst>
                                          <p:attrName>style.visibility</p:attrName>
                                        </p:attrNameLst>
                                      </p:cBhvr>
                                      <p:to>
                                        <p:strVal val="visible"/>
                                      </p:to>
                                    </p:set>
                                    <p:animEffect transition="in" filter="wedge">
                                      <p:cBhvr>
                                        <p:cTn id="7" dur="2000"/>
                                        <p:tgtEl>
                                          <p:spTgt spid="70658"/>
                                        </p:tgtEl>
                                      </p:cBhvr>
                                    </p:animEffect>
                                  </p:childTnLst>
                                </p:cTn>
                              </p:par>
                            </p:childTnLst>
                          </p:cTn>
                        </p:par>
                        <p:par>
                          <p:cTn id="8" fill="hold">
                            <p:stCondLst>
                              <p:cond delay="2000"/>
                            </p:stCondLst>
                            <p:childTnLst>
                              <p:par>
                                <p:cTn id="9" presetID="4" presetClass="entr" presetSubtype="16" fill="hold" nodeType="afterEffect">
                                  <p:stCondLst>
                                    <p:cond delay="0"/>
                                  </p:stCondLst>
                                  <p:childTnLst>
                                    <p:set>
                                      <p:cBhvr>
                                        <p:cTn id="10" dur="1" fill="hold">
                                          <p:stCondLst>
                                            <p:cond delay="0"/>
                                          </p:stCondLst>
                                        </p:cTn>
                                        <p:tgtEl>
                                          <p:spTgt spid="70679"/>
                                        </p:tgtEl>
                                        <p:attrNameLst>
                                          <p:attrName>style.visibility</p:attrName>
                                        </p:attrNameLst>
                                      </p:cBhvr>
                                      <p:to>
                                        <p:strVal val="visible"/>
                                      </p:to>
                                    </p:set>
                                    <p:animEffect transition="in" filter="box(in)">
                                      <p:cBhvr>
                                        <p:cTn id="11" dur="500"/>
                                        <p:tgtEl>
                                          <p:spTgt spid="70679"/>
                                        </p:tgtEl>
                                      </p:cBhvr>
                                    </p:animEffect>
                                  </p:childTnLst>
                                </p:cTn>
                              </p:par>
                            </p:childTnLst>
                          </p:cTn>
                        </p:par>
                      </p:childTnLst>
                    </p:cTn>
                  </p:par>
                  <p:par>
                    <p:cTn id="12" fill="hold">
                      <p:stCondLst>
                        <p:cond delay="indefinite"/>
                      </p:stCondLst>
                      <p:childTnLst>
                        <p:par>
                          <p:cTn id="13" fill="hold">
                            <p:stCondLst>
                              <p:cond delay="0"/>
                            </p:stCondLst>
                            <p:childTnLst>
                              <p:par>
                                <p:cTn id="14" presetID="18" presetClass="entr" presetSubtype="12" fill="hold" grpId="0" nodeType="clickEffect">
                                  <p:stCondLst>
                                    <p:cond delay="0"/>
                                  </p:stCondLst>
                                  <p:childTnLst>
                                    <p:set>
                                      <p:cBhvr>
                                        <p:cTn id="15" dur="1" fill="hold">
                                          <p:stCondLst>
                                            <p:cond delay="0"/>
                                          </p:stCondLst>
                                        </p:cTn>
                                        <p:tgtEl>
                                          <p:spTgt spid="70664"/>
                                        </p:tgtEl>
                                        <p:attrNameLst>
                                          <p:attrName>style.visibility</p:attrName>
                                        </p:attrNameLst>
                                      </p:cBhvr>
                                      <p:to>
                                        <p:strVal val="visible"/>
                                      </p:to>
                                    </p:set>
                                    <p:animEffect transition="in" filter="strips(downLeft)">
                                      <p:cBhvr>
                                        <p:cTn id="16" dur="500"/>
                                        <p:tgtEl>
                                          <p:spTgt spid="70664"/>
                                        </p:tgtEl>
                                      </p:cBhvr>
                                    </p:animEffect>
                                  </p:childTnLst>
                                </p:cTn>
                              </p:par>
                            </p:childTnLst>
                          </p:cTn>
                        </p:par>
                        <p:par>
                          <p:cTn id="17" fill="hold">
                            <p:stCondLst>
                              <p:cond delay="500"/>
                            </p:stCondLst>
                            <p:childTnLst>
                              <p:par>
                                <p:cTn id="18" presetID="4" presetClass="entr" presetSubtype="16" fill="hold" nodeType="afterEffect">
                                  <p:stCondLst>
                                    <p:cond delay="0"/>
                                  </p:stCondLst>
                                  <p:childTnLst>
                                    <p:set>
                                      <p:cBhvr>
                                        <p:cTn id="19" dur="1" fill="hold">
                                          <p:stCondLst>
                                            <p:cond delay="0"/>
                                          </p:stCondLst>
                                        </p:cTn>
                                        <p:tgtEl>
                                          <p:spTgt spid="70672"/>
                                        </p:tgtEl>
                                        <p:attrNameLst>
                                          <p:attrName>style.visibility</p:attrName>
                                        </p:attrNameLst>
                                      </p:cBhvr>
                                      <p:to>
                                        <p:strVal val="visible"/>
                                      </p:to>
                                    </p:set>
                                    <p:animEffect transition="in" filter="box(in)">
                                      <p:cBhvr>
                                        <p:cTn id="20" dur="500"/>
                                        <p:tgtEl>
                                          <p:spTgt spid="70672"/>
                                        </p:tgtEl>
                                      </p:cBhvr>
                                    </p:animEffect>
                                  </p:childTnLst>
                                </p:cTn>
                              </p:par>
                            </p:childTnLst>
                          </p:cTn>
                        </p:par>
                        <p:par>
                          <p:cTn id="21" fill="hold">
                            <p:stCondLst>
                              <p:cond delay="1000"/>
                            </p:stCondLst>
                            <p:childTnLst>
                              <p:par>
                                <p:cTn id="22" presetID="18" presetClass="entr" presetSubtype="12" fill="hold" grpId="0" nodeType="afterEffect">
                                  <p:stCondLst>
                                    <p:cond delay="0"/>
                                  </p:stCondLst>
                                  <p:childTnLst>
                                    <p:set>
                                      <p:cBhvr>
                                        <p:cTn id="23" dur="1" fill="hold">
                                          <p:stCondLst>
                                            <p:cond delay="0"/>
                                          </p:stCondLst>
                                        </p:cTn>
                                        <p:tgtEl>
                                          <p:spTgt spid="70665"/>
                                        </p:tgtEl>
                                        <p:attrNameLst>
                                          <p:attrName>style.visibility</p:attrName>
                                        </p:attrNameLst>
                                      </p:cBhvr>
                                      <p:to>
                                        <p:strVal val="visible"/>
                                      </p:to>
                                    </p:set>
                                    <p:animEffect transition="in" filter="strips(downLeft)">
                                      <p:cBhvr>
                                        <p:cTn id="24" dur="500"/>
                                        <p:tgtEl>
                                          <p:spTgt spid="70665"/>
                                        </p:tgtEl>
                                      </p:cBhvr>
                                    </p:animEffect>
                                  </p:childTnLst>
                                </p:cTn>
                              </p:par>
                            </p:childTnLst>
                          </p:cTn>
                        </p:par>
                        <p:par>
                          <p:cTn id="25" fill="hold">
                            <p:stCondLst>
                              <p:cond delay="1500"/>
                            </p:stCondLst>
                            <p:childTnLst>
                              <p:par>
                                <p:cTn id="26" presetID="18" presetClass="entr" presetSubtype="12" fill="hold" nodeType="afterEffect">
                                  <p:stCondLst>
                                    <p:cond delay="0"/>
                                  </p:stCondLst>
                                  <p:childTnLst>
                                    <p:set>
                                      <p:cBhvr>
                                        <p:cTn id="27" dur="1" fill="hold">
                                          <p:stCondLst>
                                            <p:cond delay="0"/>
                                          </p:stCondLst>
                                        </p:cTn>
                                        <p:tgtEl>
                                          <p:spTgt spid="70662"/>
                                        </p:tgtEl>
                                        <p:attrNameLst>
                                          <p:attrName>style.visibility</p:attrName>
                                        </p:attrNameLst>
                                      </p:cBhvr>
                                      <p:to>
                                        <p:strVal val="visible"/>
                                      </p:to>
                                    </p:set>
                                    <p:animEffect transition="in" filter="strips(downLeft)">
                                      <p:cBhvr>
                                        <p:cTn id="28" dur="500"/>
                                        <p:tgtEl>
                                          <p:spTgt spid="70662"/>
                                        </p:tgtEl>
                                      </p:cBhvr>
                                    </p:animEffect>
                                  </p:childTnLst>
                                </p:cTn>
                              </p:par>
                            </p:childTnLst>
                          </p:cTn>
                        </p:par>
                        <p:par>
                          <p:cTn id="29" fill="hold">
                            <p:stCondLst>
                              <p:cond delay="2000"/>
                            </p:stCondLst>
                            <p:childTnLst>
                              <p:par>
                                <p:cTn id="30" presetID="18" presetClass="entr" presetSubtype="12" fill="hold" grpId="0" nodeType="afterEffect">
                                  <p:stCondLst>
                                    <p:cond delay="0"/>
                                  </p:stCondLst>
                                  <p:childTnLst>
                                    <p:set>
                                      <p:cBhvr>
                                        <p:cTn id="31" dur="1" fill="hold">
                                          <p:stCondLst>
                                            <p:cond delay="0"/>
                                          </p:stCondLst>
                                        </p:cTn>
                                        <p:tgtEl>
                                          <p:spTgt spid="70666"/>
                                        </p:tgtEl>
                                        <p:attrNameLst>
                                          <p:attrName>style.visibility</p:attrName>
                                        </p:attrNameLst>
                                      </p:cBhvr>
                                      <p:to>
                                        <p:strVal val="visible"/>
                                      </p:to>
                                    </p:set>
                                    <p:animEffect transition="in" filter="strips(downLeft)">
                                      <p:cBhvr>
                                        <p:cTn id="32" dur="500"/>
                                        <p:tgtEl>
                                          <p:spTgt spid="70666"/>
                                        </p:tgtEl>
                                      </p:cBhvr>
                                    </p:animEffect>
                                  </p:childTnLst>
                                </p:cTn>
                              </p:par>
                            </p:childTnLst>
                          </p:cTn>
                        </p:par>
                        <p:par>
                          <p:cTn id="33" fill="hold">
                            <p:stCondLst>
                              <p:cond delay="2500"/>
                            </p:stCondLst>
                            <p:childTnLst>
                              <p:par>
                                <p:cTn id="34" presetID="18" presetClass="entr" presetSubtype="12" fill="hold" nodeType="afterEffect">
                                  <p:stCondLst>
                                    <p:cond delay="0"/>
                                  </p:stCondLst>
                                  <p:childTnLst>
                                    <p:set>
                                      <p:cBhvr>
                                        <p:cTn id="35" dur="1" fill="hold">
                                          <p:stCondLst>
                                            <p:cond delay="0"/>
                                          </p:stCondLst>
                                        </p:cTn>
                                        <p:tgtEl>
                                          <p:spTgt spid="70678"/>
                                        </p:tgtEl>
                                        <p:attrNameLst>
                                          <p:attrName>style.visibility</p:attrName>
                                        </p:attrNameLst>
                                      </p:cBhvr>
                                      <p:to>
                                        <p:strVal val="visible"/>
                                      </p:to>
                                    </p:set>
                                    <p:animEffect transition="in" filter="strips(downLeft)">
                                      <p:cBhvr>
                                        <p:cTn id="36" dur="500"/>
                                        <p:tgtEl>
                                          <p:spTgt spid="706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8" grpId="0" animBg="1"/>
      <p:bldP spid="70664" grpId="0" animBg="1"/>
      <p:bldP spid="70665" grpId="0" animBg="1"/>
      <p:bldP spid="7066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sz="quarter" idx="4294967295"/>
          </p:nvPr>
        </p:nvSpPr>
        <p:spPr>
          <a:xfrm>
            <a:off x="468313" y="188913"/>
            <a:ext cx="8229600" cy="1858962"/>
          </a:xfrm>
          <a:solidFill>
            <a:srgbClr val="99FFCC"/>
          </a:solidFill>
          <a:ln w="12700">
            <a:solidFill>
              <a:schemeClr val="tx2"/>
            </a:solidFill>
          </a:ln>
        </p:spPr>
        <p:txBody>
          <a:bodyPr/>
          <a:lstStyle/>
          <a:p>
            <a:pPr eaLnBrk="1" hangingPunct="1"/>
            <a:r>
              <a:rPr lang="en-US" sz="3200" b="1" smtClean="0">
                <a:solidFill>
                  <a:srgbClr val="FF0707"/>
                </a:solidFill>
                <a:latin typeface="VNI-Times" pitchFamily="2" charset="0"/>
              </a:rPr>
              <a:t>CAÙC ÖÙNG DUÏNG CUÛA CÔ CAÁU BIEÁN CHUYEÅN ÑOÄNG QUAY THAØNH CHUYEÅN ÑOÄNG TÒNH TIEÁN</a:t>
            </a:r>
            <a:endParaRPr lang="en-US" sz="3200" b="1" smtClean="0">
              <a:solidFill>
                <a:srgbClr val="0000CC"/>
              </a:solidFill>
              <a:latin typeface="VNI-Times" pitchFamily="2" charset="0"/>
            </a:endParaRPr>
          </a:p>
        </p:txBody>
      </p:sp>
      <p:sp>
        <p:nvSpPr>
          <p:cNvPr id="23562" name="Line 10"/>
          <p:cNvSpPr>
            <a:spLocks noChangeShapeType="1"/>
          </p:cNvSpPr>
          <p:nvPr/>
        </p:nvSpPr>
        <p:spPr bwMode="auto">
          <a:xfrm flipH="1">
            <a:off x="1908175" y="2060575"/>
            <a:ext cx="1584325" cy="1081088"/>
          </a:xfrm>
          <a:prstGeom prst="line">
            <a:avLst/>
          </a:prstGeom>
          <a:noFill/>
          <a:ln w="57150">
            <a:solidFill>
              <a:srgbClr val="FF0000"/>
            </a:solidFill>
            <a:round/>
            <a:headEnd/>
            <a:tailEnd type="triangle" w="med" len="med"/>
          </a:ln>
        </p:spPr>
        <p:txBody>
          <a:bodyPr/>
          <a:lstStyle/>
          <a:p>
            <a:endParaRPr lang="en-US"/>
          </a:p>
        </p:txBody>
      </p:sp>
      <p:sp>
        <p:nvSpPr>
          <p:cNvPr id="23563" name="Line 11"/>
          <p:cNvSpPr>
            <a:spLocks noChangeShapeType="1"/>
          </p:cNvSpPr>
          <p:nvPr/>
        </p:nvSpPr>
        <p:spPr bwMode="auto">
          <a:xfrm>
            <a:off x="4643438" y="2060575"/>
            <a:ext cx="0" cy="863600"/>
          </a:xfrm>
          <a:prstGeom prst="line">
            <a:avLst/>
          </a:prstGeom>
          <a:noFill/>
          <a:ln w="57150">
            <a:solidFill>
              <a:srgbClr val="000099"/>
            </a:solidFill>
            <a:round/>
            <a:headEnd/>
            <a:tailEnd type="stealth" w="med" len="med"/>
          </a:ln>
        </p:spPr>
        <p:txBody>
          <a:bodyPr/>
          <a:lstStyle/>
          <a:p>
            <a:endParaRPr lang="en-US"/>
          </a:p>
        </p:txBody>
      </p:sp>
      <p:sp>
        <p:nvSpPr>
          <p:cNvPr id="23564" name="Line 12"/>
          <p:cNvSpPr>
            <a:spLocks noChangeShapeType="1"/>
          </p:cNvSpPr>
          <p:nvPr/>
        </p:nvSpPr>
        <p:spPr bwMode="auto">
          <a:xfrm>
            <a:off x="6084888" y="2060575"/>
            <a:ext cx="1008062" cy="1223963"/>
          </a:xfrm>
          <a:prstGeom prst="line">
            <a:avLst/>
          </a:prstGeom>
          <a:noFill/>
          <a:ln w="57150">
            <a:solidFill>
              <a:schemeClr val="tx1"/>
            </a:solidFill>
            <a:round/>
            <a:headEnd/>
            <a:tailEnd type="triangle" w="med" len="med"/>
          </a:ln>
        </p:spPr>
        <p:txBody>
          <a:bodyPr/>
          <a:lstStyle/>
          <a:p>
            <a:endParaRPr lang="en-US"/>
          </a:p>
        </p:txBody>
      </p:sp>
      <p:pic>
        <p:nvPicPr>
          <p:cNvPr id="23570" name="Picture 18" descr="moto"/>
          <p:cNvPicPr>
            <a:picLocks noChangeAspect="1" noChangeArrowheads="1" noCrop="1"/>
          </p:cNvPicPr>
          <p:nvPr/>
        </p:nvPicPr>
        <p:blipFill>
          <a:blip r:embed="rId3"/>
          <a:srcRect/>
          <a:stretch>
            <a:fillRect/>
          </a:stretch>
        </p:blipFill>
        <p:spPr bwMode="auto">
          <a:xfrm>
            <a:off x="323850" y="3141663"/>
            <a:ext cx="2232025" cy="1609725"/>
          </a:xfrm>
          <a:prstGeom prst="rect">
            <a:avLst/>
          </a:prstGeom>
          <a:noFill/>
          <a:ln w="9525">
            <a:noFill/>
            <a:miter lim="800000"/>
            <a:headEnd/>
            <a:tailEnd/>
          </a:ln>
        </p:spPr>
      </p:pic>
      <p:pic>
        <p:nvPicPr>
          <p:cNvPr id="23572" name="Picture 20" descr="MAYMAY"/>
          <p:cNvPicPr>
            <a:picLocks noGrp="1" noChangeAspect="1" noChangeArrowheads="1" noCrop="1"/>
          </p:cNvPicPr>
          <p:nvPr>
            <p:ph sz="quarter" idx="4294967295"/>
          </p:nvPr>
        </p:nvPicPr>
        <p:blipFill>
          <a:blip r:embed="rId4">
            <a:lum bright="-18000" contrast="54000"/>
          </a:blip>
          <a:srcRect/>
          <a:stretch>
            <a:fillRect/>
          </a:stretch>
        </p:blipFill>
        <p:spPr>
          <a:xfrm>
            <a:off x="6300788" y="3284538"/>
            <a:ext cx="2374900" cy="1512887"/>
          </a:xfrm>
          <a:noFill/>
        </p:spPr>
      </p:pic>
      <p:pic>
        <p:nvPicPr>
          <p:cNvPr id="119818" name="Picture 10" descr="cars_ford_073"/>
          <p:cNvPicPr>
            <a:picLocks noChangeAspect="1" noChangeArrowheads="1"/>
          </p:cNvPicPr>
          <p:nvPr/>
        </p:nvPicPr>
        <p:blipFill>
          <a:blip r:embed="rId5" cstate="print"/>
          <a:srcRect/>
          <a:stretch>
            <a:fillRect/>
          </a:stretch>
        </p:blipFill>
        <p:spPr bwMode="auto">
          <a:xfrm>
            <a:off x="152400" y="4829175"/>
            <a:ext cx="3455988" cy="2028825"/>
          </a:xfrm>
          <a:prstGeom prst="rect">
            <a:avLst/>
          </a:prstGeom>
          <a:noFill/>
        </p:spPr>
      </p:pic>
      <p:pic>
        <p:nvPicPr>
          <p:cNvPr id="119819" name="Picture 11" descr="djn1227683737"/>
          <p:cNvPicPr>
            <a:picLocks noChangeAspect="1" noChangeArrowheads="1"/>
          </p:cNvPicPr>
          <p:nvPr/>
        </p:nvPicPr>
        <p:blipFill>
          <a:blip r:embed="rId6">
            <a:lum contrast="-24000"/>
          </a:blip>
          <a:srcRect/>
          <a:stretch>
            <a:fillRect/>
          </a:stretch>
        </p:blipFill>
        <p:spPr bwMode="auto">
          <a:xfrm>
            <a:off x="3200400" y="3276600"/>
            <a:ext cx="2819400" cy="1808163"/>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3554"/>
                                        </p:tgtEl>
                                        <p:attrNameLst>
                                          <p:attrName>style.visibility</p:attrName>
                                        </p:attrNameLst>
                                      </p:cBhvr>
                                      <p:to>
                                        <p:strVal val="visible"/>
                                      </p:to>
                                    </p:set>
                                    <p:anim calcmode="lin" valueType="num">
                                      <p:cBhvr>
                                        <p:cTn id="7" dur="500" fill="hold"/>
                                        <p:tgtEl>
                                          <p:spTgt spid="2355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3554"/>
                                        </p:tgtEl>
                                        <p:attrNameLst>
                                          <p:attrName>ppt_y</p:attrName>
                                        </p:attrNameLst>
                                      </p:cBhvr>
                                      <p:tavLst>
                                        <p:tav tm="0">
                                          <p:val>
                                            <p:strVal val="#ppt_y"/>
                                          </p:val>
                                        </p:tav>
                                        <p:tav tm="100000">
                                          <p:val>
                                            <p:strVal val="#ppt_y"/>
                                          </p:val>
                                        </p:tav>
                                      </p:tavLst>
                                    </p:anim>
                                    <p:anim calcmode="lin" valueType="num">
                                      <p:cBhvr>
                                        <p:cTn id="9" dur="500" fill="hold"/>
                                        <p:tgtEl>
                                          <p:spTgt spid="2355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355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3554"/>
                                        </p:tgtEl>
                                      </p:cBhvr>
                                    </p:animEffect>
                                  </p:childTnLst>
                                </p:cTn>
                              </p:par>
                            </p:childTnLst>
                          </p:cTn>
                        </p:par>
                      </p:childTnLst>
                    </p:cTn>
                  </p:par>
                  <p:par>
                    <p:cTn id="12" fill="hold">
                      <p:stCondLst>
                        <p:cond delay="indefinite"/>
                      </p:stCondLst>
                      <p:childTnLst>
                        <p:par>
                          <p:cTn id="13" fill="hold">
                            <p:stCondLst>
                              <p:cond delay="0"/>
                            </p:stCondLst>
                            <p:childTnLst>
                              <p:par>
                                <p:cTn id="14" presetID="18" presetClass="entr" presetSubtype="12" fill="hold" grpId="0" nodeType="clickEffect">
                                  <p:stCondLst>
                                    <p:cond delay="0"/>
                                  </p:stCondLst>
                                  <p:childTnLst>
                                    <p:set>
                                      <p:cBhvr>
                                        <p:cTn id="15" dur="1" fill="hold">
                                          <p:stCondLst>
                                            <p:cond delay="0"/>
                                          </p:stCondLst>
                                        </p:cTn>
                                        <p:tgtEl>
                                          <p:spTgt spid="23562"/>
                                        </p:tgtEl>
                                        <p:attrNameLst>
                                          <p:attrName>style.visibility</p:attrName>
                                        </p:attrNameLst>
                                      </p:cBhvr>
                                      <p:to>
                                        <p:strVal val="visible"/>
                                      </p:to>
                                    </p:set>
                                    <p:animEffect transition="in" filter="strips(downLeft)">
                                      <p:cBhvr>
                                        <p:cTn id="16" dur="500"/>
                                        <p:tgtEl>
                                          <p:spTgt spid="23562"/>
                                        </p:tgtEl>
                                      </p:cBhvr>
                                    </p:animEffect>
                                  </p:childTnLst>
                                </p:cTn>
                              </p:par>
                            </p:childTnLst>
                          </p:cTn>
                        </p:par>
                        <p:par>
                          <p:cTn id="17" fill="hold">
                            <p:stCondLst>
                              <p:cond delay="500"/>
                            </p:stCondLst>
                            <p:childTnLst>
                              <p:par>
                                <p:cTn id="18" presetID="2" presetClass="entr" presetSubtype="8" fill="hold" nodeType="afterEffect">
                                  <p:stCondLst>
                                    <p:cond delay="0"/>
                                  </p:stCondLst>
                                  <p:childTnLst>
                                    <p:set>
                                      <p:cBhvr>
                                        <p:cTn id="19" dur="1" fill="hold">
                                          <p:stCondLst>
                                            <p:cond delay="0"/>
                                          </p:stCondLst>
                                        </p:cTn>
                                        <p:tgtEl>
                                          <p:spTgt spid="23570"/>
                                        </p:tgtEl>
                                        <p:attrNameLst>
                                          <p:attrName>style.visibility</p:attrName>
                                        </p:attrNameLst>
                                      </p:cBhvr>
                                      <p:to>
                                        <p:strVal val="visible"/>
                                      </p:to>
                                    </p:set>
                                    <p:anim calcmode="lin" valueType="num">
                                      <p:cBhvr additive="base">
                                        <p:cTn id="20" dur="500" fill="hold"/>
                                        <p:tgtEl>
                                          <p:spTgt spid="23570"/>
                                        </p:tgtEl>
                                        <p:attrNameLst>
                                          <p:attrName>ppt_x</p:attrName>
                                        </p:attrNameLst>
                                      </p:cBhvr>
                                      <p:tavLst>
                                        <p:tav tm="0">
                                          <p:val>
                                            <p:strVal val="0-#ppt_w/2"/>
                                          </p:val>
                                        </p:tav>
                                        <p:tav tm="100000">
                                          <p:val>
                                            <p:strVal val="#ppt_x"/>
                                          </p:val>
                                        </p:tav>
                                      </p:tavLst>
                                    </p:anim>
                                    <p:anim calcmode="lin" valueType="num">
                                      <p:cBhvr additive="base">
                                        <p:cTn id="21" dur="500" fill="hold"/>
                                        <p:tgtEl>
                                          <p:spTgt spid="23570"/>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8" presetClass="entr" presetSubtype="12" fill="hold" grpId="0" nodeType="clickEffect">
                                  <p:stCondLst>
                                    <p:cond delay="0"/>
                                  </p:stCondLst>
                                  <p:childTnLst>
                                    <p:set>
                                      <p:cBhvr>
                                        <p:cTn id="25" dur="1" fill="hold">
                                          <p:stCondLst>
                                            <p:cond delay="0"/>
                                          </p:stCondLst>
                                        </p:cTn>
                                        <p:tgtEl>
                                          <p:spTgt spid="23563"/>
                                        </p:tgtEl>
                                        <p:attrNameLst>
                                          <p:attrName>style.visibility</p:attrName>
                                        </p:attrNameLst>
                                      </p:cBhvr>
                                      <p:to>
                                        <p:strVal val="visible"/>
                                      </p:to>
                                    </p:set>
                                    <p:animEffect transition="in" filter="strips(downLeft)">
                                      <p:cBhvr>
                                        <p:cTn id="26" dur="500"/>
                                        <p:tgtEl>
                                          <p:spTgt spid="23563"/>
                                        </p:tgtEl>
                                      </p:cBhvr>
                                    </p:animEffect>
                                  </p:childTnLst>
                                </p:cTn>
                              </p:par>
                            </p:childTnLst>
                          </p:cTn>
                        </p:par>
                        <p:par>
                          <p:cTn id="27" fill="hold">
                            <p:stCondLst>
                              <p:cond delay="500"/>
                            </p:stCondLst>
                            <p:childTnLst>
                              <p:par>
                                <p:cTn id="28" presetID="4" presetClass="entr" presetSubtype="32" fill="hold" nodeType="afterEffect">
                                  <p:stCondLst>
                                    <p:cond delay="0"/>
                                  </p:stCondLst>
                                  <p:childTnLst>
                                    <p:set>
                                      <p:cBhvr>
                                        <p:cTn id="29" dur="1" fill="hold">
                                          <p:stCondLst>
                                            <p:cond delay="0"/>
                                          </p:stCondLst>
                                        </p:cTn>
                                        <p:tgtEl>
                                          <p:spTgt spid="119818"/>
                                        </p:tgtEl>
                                        <p:attrNameLst>
                                          <p:attrName>style.visibility</p:attrName>
                                        </p:attrNameLst>
                                      </p:cBhvr>
                                      <p:to>
                                        <p:strVal val="visible"/>
                                      </p:to>
                                    </p:set>
                                    <p:animEffect transition="in" filter="box(out)">
                                      <p:cBhvr>
                                        <p:cTn id="30" dur="500"/>
                                        <p:tgtEl>
                                          <p:spTgt spid="119818"/>
                                        </p:tgtEl>
                                      </p:cBhvr>
                                    </p:animEffect>
                                  </p:childTnLst>
                                </p:cTn>
                              </p:par>
                            </p:childTnLst>
                          </p:cTn>
                        </p:par>
                      </p:childTnLst>
                    </p:cTn>
                  </p:par>
                  <p:par>
                    <p:cTn id="31" fill="hold">
                      <p:stCondLst>
                        <p:cond delay="indefinite"/>
                      </p:stCondLst>
                      <p:childTnLst>
                        <p:par>
                          <p:cTn id="32" fill="hold">
                            <p:stCondLst>
                              <p:cond delay="0"/>
                            </p:stCondLst>
                            <p:childTnLst>
                              <p:par>
                                <p:cTn id="33" presetID="18" presetClass="entr" presetSubtype="12" fill="hold" grpId="0" nodeType="clickEffect">
                                  <p:stCondLst>
                                    <p:cond delay="0"/>
                                  </p:stCondLst>
                                  <p:childTnLst>
                                    <p:set>
                                      <p:cBhvr>
                                        <p:cTn id="34" dur="1" fill="hold">
                                          <p:stCondLst>
                                            <p:cond delay="0"/>
                                          </p:stCondLst>
                                        </p:cTn>
                                        <p:tgtEl>
                                          <p:spTgt spid="23564"/>
                                        </p:tgtEl>
                                        <p:attrNameLst>
                                          <p:attrName>style.visibility</p:attrName>
                                        </p:attrNameLst>
                                      </p:cBhvr>
                                      <p:to>
                                        <p:strVal val="visible"/>
                                      </p:to>
                                    </p:set>
                                    <p:animEffect transition="in" filter="strips(downLeft)">
                                      <p:cBhvr>
                                        <p:cTn id="35" dur="500"/>
                                        <p:tgtEl>
                                          <p:spTgt spid="23564"/>
                                        </p:tgtEl>
                                      </p:cBhvr>
                                    </p:animEffect>
                                  </p:childTnLst>
                                </p:cTn>
                              </p:par>
                            </p:childTnLst>
                          </p:cTn>
                        </p:par>
                        <p:par>
                          <p:cTn id="36" fill="hold">
                            <p:stCondLst>
                              <p:cond delay="500"/>
                            </p:stCondLst>
                            <p:childTnLst>
                              <p:par>
                                <p:cTn id="37" presetID="55" presetClass="entr" presetSubtype="0" fill="hold" nodeType="afterEffect">
                                  <p:stCondLst>
                                    <p:cond delay="0"/>
                                  </p:stCondLst>
                                  <p:childTnLst>
                                    <p:set>
                                      <p:cBhvr>
                                        <p:cTn id="38" dur="1" fill="hold">
                                          <p:stCondLst>
                                            <p:cond delay="0"/>
                                          </p:stCondLst>
                                        </p:cTn>
                                        <p:tgtEl>
                                          <p:spTgt spid="23572"/>
                                        </p:tgtEl>
                                        <p:attrNameLst>
                                          <p:attrName>style.visibility</p:attrName>
                                        </p:attrNameLst>
                                      </p:cBhvr>
                                      <p:to>
                                        <p:strVal val="visible"/>
                                      </p:to>
                                    </p:set>
                                    <p:anim calcmode="lin" valueType="num">
                                      <p:cBhvr>
                                        <p:cTn id="39" dur="1000" fill="hold"/>
                                        <p:tgtEl>
                                          <p:spTgt spid="23572"/>
                                        </p:tgtEl>
                                        <p:attrNameLst>
                                          <p:attrName>ppt_w</p:attrName>
                                        </p:attrNameLst>
                                      </p:cBhvr>
                                      <p:tavLst>
                                        <p:tav tm="0">
                                          <p:val>
                                            <p:strVal val="#ppt_w*0.70"/>
                                          </p:val>
                                        </p:tav>
                                        <p:tav tm="100000">
                                          <p:val>
                                            <p:strVal val="#ppt_w"/>
                                          </p:val>
                                        </p:tav>
                                      </p:tavLst>
                                    </p:anim>
                                    <p:anim calcmode="lin" valueType="num">
                                      <p:cBhvr>
                                        <p:cTn id="40" dur="1000" fill="hold"/>
                                        <p:tgtEl>
                                          <p:spTgt spid="23572"/>
                                        </p:tgtEl>
                                        <p:attrNameLst>
                                          <p:attrName>ppt_h</p:attrName>
                                        </p:attrNameLst>
                                      </p:cBhvr>
                                      <p:tavLst>
                                        <p:tav tm="0">
                                          <p:val>
                                            <p:strVal val="#ppt_h"/>
                                          </p:val>
                                        </p:tav>
                                        <p:tav tm="100000">
                                          <p:val>
                                            <p:strVal val="#ppt_h"/>
                                          </p:val>
                                        </p:tav>
                                      </p:tavLst>
                                    </p:anim>
                                    <p:animEffect transition="in" filter="fade">
                                      <p:cBhvr>
                                        <p:cTn id="41" dur="1000"/>
                                        <p:tgtEl>
                                          <p:spTgt spid="235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animBg="1"/>
      <p:bldP spid="23562" grpId="0" animBg="1"/>
      <p:bldP spid="23563" grpId="0" animBg="1"/>
      <p:bldP spid="2356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S_OS" val="Windows XP"/>
  <p:tag name="AS_RELEASE_DATE" val="2010.09.05"/>
  <p:tag name="AS_VERSION" val="2.4.0.0"/>
  <p:tag name="AS_TITLE" val="Aspose.Slides for Java"/>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337&quot;/&gt;&lt;/object&gt;&lt;object type=&quot;3&quot; unique_id=&quot;10005&quot;&gt;&lt;property id=&quot;20148&quot; value=&quot;5&quot;/&gt;&lt;property id=&quot;20300&quot; value=&quot;Slide 2&quot;/&gt;&lt;property id=&quot;20307&quot; value=&quot;260&quot;/&gt;&lt;/object&gt;&lt;object type=&quot;3&quot; unique_id=&quot;10006&quot;&gt;&lt;property id=&quot;20148&quot; value=&quot;5&quot;/&gt;&lt;property id=&quot;20300&quot; value=&quot;Slide 3&quot;/&gt;&lt;property id=&quot;20307&quot; value=&quot;288&quot;/&gt;&lt;/object&gt;&lt;object type=&quot;3&quot; unique_id=&quot;10007&quot;&gt;&lt;property id=&quot;20148&quot; value=&quot;5&quot;/&gt;&lt;property id=&quot;20300&quot; value=&quot;Slide 4&quot;/&gt;&lt;property id=&quot;20307&quot; value=&quot;331&quot;/&gt;&lt;/object&gt;&lt;object type=&quot;3&quot; unique_id=&quot;10008&quot;&gt;&lt;property id=&quot;20148&quot; value=&quot;5&quot;/&gt;&lt;property id=&quot;20300&quot; value=&quot;Slide 5&quot;/&gt;&lt;property id=&quot;20307&quot; value=&quot;363&quot;/&gt;&lt;/object&gt;&lt;object type=&quot;3&quot; unique_id=&quot;10009&quot;&gt;&lt;property id=&quot;20148&quot; value=&quot;5&quot;/&gt;&lt;property id=&quot;20300&quot; value=&quot;Slide 6&quot;/&gt;&lt;property id=&quot;20307&quot; value=&quot;364&quot;/&gt;&lt;/object&gt;&lt;object type=&quot;3&quot; unique_id=&quot;10010&quot;&gt;&lt;property id=&quot;20148&quot; value=&quot;5&quot;/&gt;&lt;property id=&quot;20300&quot; value=&quot;Slide 7&quot;/&gt;&lt;property id=&quot;20307&quot; value=&quot;318&quot;/&gt;&lt;/object&gt;&lt;object type=&quot;3&quot; unique_id=&quot;10011&quot;&gt;&lt;property id=&quot;20148&quot; value=&quot;5&quot;/&gt;&lt;property id=&quot;20300&quot; value=&quot;Slide 8 - &amp;quot;Cô caáu vít – ñai oác&amp;quot;&quot;/&gt;&lt;property id=&quot;20307&quot; value=&quot;319&quot;/&gt;&lt;/object&gt;&lt;object type=&quot;3&quot; unique_id=&quot;10012&quot;&gt;&lt;property id=&quot;20148&quot; value=&quot;5&quot;/&gt;&lt;property id=&quot;20300&quot; value=&quot;Slide 9 - &amp;quot;CAÙC ÖÙNG DUÏNG CUÛA CÔ CAÁU BIEÁN CHUYEÅN ÑOÄNG QUAY THAØNH CHUYEÅN ÑOÄNG TÒNH TIEÁN&amp;quot;&quot;/&gt;&lt;property id=&quot;20307&quot; value=&quot;317&quot;/&gt;&lt;/object&gt;&lt;object type=&quot;3&quot; unique_id=&quot;10013&quot;&gt;&lt;property id=&quot;20148&quot; value=&quot;5&quot;/&gt;&lt;property id=&quot;20300&quot; value=&quot;Slide 10&quot;/&gt;&lt;property id=&quot;20307&quot; value=&quot;320&quot;/&gt;&lt;/object&gt;&lt;object type=&quot;3&quot; unique_id=&quot;10014&quot;&gt;&lt;property id=&quot;20148&quot; value=&quot;5&quot;/&gt;&lt;property id=&quot;20300&quot; value=&quot;Slide 11 - &amp;quot;NGUYEÂN LYÙ LAØM VIEÄC CUÛA TAY QUAY – THANH LAÉC&amp;quot;&quot;/&gt;&lt;property id=&quot;20307&quot; value=&quot;344&quot;/&gt;&lt;/object&gt;&lt;object type=&quot;3&quot; unique_id=&quot;10015&quot;&gt;&lt;property id=&quot;20148&quot; value=&quot;5&quot;/&gt;&lt;property id=&quot;20300&quot; value=&quot;Slide 12&quot;/&gt;&lt;property id=&quot;20307&quot; value=&quot;324&quot;/&gt;&lt;/object&gt;&lt;object type=&quot;3&quot; unique_id=&quot;10016&quot;&gt;&lt;property id=&quot;20148&quot; value=&quot;5&quot;/&gt;&lt;property id=&quot;20300&quot; value=&quot;Slide 13 - &amp;quot;Caùc öùng duïng cuûa cô caáu quay thaønh &amp;#x0D;&amp;#x0A;chuyeån  ñoäng laéc&amp;quot;&quot;/&gt;&lt;property id=&quot;20307&quot; value=&quot;325&quot;/&gt;&lt;/object&gt;&lt;object type=&quot;3&quot; unique_id=&quot;10017&quot;&gt;&lt;property id=&quot;20148&quot; value=&quot;5&quot;/&gt;&lt;property id=&quot;20300&quot; value=&quot;Slide 14&quot;/&gt;&lt;property id=&quot;20307&quot; value=&quot;358&quot;/&gt;&lt;/object&gt;&lt;object type=&quot;3&quot; unique_id=&quot;10018&quot;&gt;&lt;property id=&quot;20148&quot; value=&quot;5&quot;/&gt;&lt;property id=&quot;20300&quot; value=&quot;Slide 15&quot;/&gt;&lt;property id=&quot;20307&quot; value=&quot;334&quot;/&gt;&lt;/object&gt;&lt;object type=&quot;3&quot; unique_id=&quot;10019&quot;&gt;&lt;property id=&quot;20148&quot; value=&quot;5&quot;/&gt;&lt;property id=&quot;20300&quot; value=&quot;Slide 16&quot;/&gt;&lt;property id=&quot;20307&quot; value=&quot;345&quot;/&gt;&lt;/object&gt;&lt;object type=&quot;3&quot; unique_id=&quot;10020&quot;&gt;&lt;property id=&quot;20148&quot; value=&quot;5&quot;/&gt;&lt;property id=&quot;20300&quot; value=&quot;Slide 17 - &amp;quot;Cuûng coá baøi&amp;quot;&quot;/&gt;&lt;property id=&quot;20307&quot; value=&quot;346&quot;/&gt;&lt;/object&gt;&lt;object type=&quot;3&quot; unique_id=&quot;10021&quot;&gt;&lt;property id=&quot;20148&quot; value=&quot;5&quot;/&gt;&lt;property id=&quot;20300&quot; value=&quot;Slide 18&quot;/&gt;&lt;property id=&quot;20307&quot; value=&quot;336&quot;/&gt;&lt;/object&gt;&lt;object type=&quot;3&quot; unique_id=&quot;10022&quot;&gt;&lt;property id=&quot;20148&quot; value=&quot;5&quot;/&gt;&lt;property id=&quot;20300&quot; value=&quot;Slide 19 - &amp;quot;Cuûng coá baøi&amp;quot;&quot;/&gt;&lt;property id=&quot;20307&quot; value=&quot;347&quot;/&gt;&lt;/object&gt;&lt;/object&gt;&lt;/object&gt;&lt;/database&gt;"/>
  <p:tag name="SECTOMILLISECCONVERTED"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731</TotalTime>
  <Words>771</Words>
  <Application>Microsoft Office PowerPoint</Application>
  <PresentationFormat>On-screen Show (4:3)</PresentationFormat>
  <Paragraphs>133</Paragraphs>
  <Slides>19</Slides>
  <Notes>13</Notes>
  <HiddenSlides>0</HiddenSlides>
  <MMClips>5</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Cô caáu vít – ñai oác</vt:lpstr>
      <vt:lpstr>CAÙC ÖÙNG DUÏNG CUÛA CÔ CAÁU BIEÁN CHUYEÅN ÑOÄNG QUAY THAØNH CHUYEÅN ÑOÄNG TÒNH TIEÁN</vt:lpstr>
      <vt:lpstr>PowerPoint Presentation</vt:lpstr>
      <vt:lpstr>NGUYEÂN LYÙ LAØM VIEÄC CUÛA TAY QUAY – THANH LAÉC</vt:lpstr>
      <vt:lpstr>PowerPoint Presentation</vt:lpstr>
      <vt:lpstr>Caùc öùng duïng cuûa cô caáu quay thaønh  chuyeån  ñoäng laéc</vt:lpstr>
      <vt:lpstr>PowerPoint Presentation</vt:lpstr>
      <vt:lpstr>PowerPoint Presentation</vt:lpstr>
      <vt:lpstr>PowerPoint Presentation</vt:lpstr>
      <vt:lpstr>Cuûng coá baøi</vt:lpstr>
      <vt:lpstr>PowerPoint Presentation</vt:lpstr>
      <vt:lpstr>Cuûng coá baøi</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iMindMap</dc:creator>
  <cp:lastModifiedBy>Phuong</cp:lastModifiedBy>
  <cp:revision>42</cp:revision>
  <dcterms:created xsi:type="dcterms:W3CDTF">2011-11-01T08:11:53Z</dcterms:created>
  <dcterms:modified xsi:type="dcterms:W3CDTF">2017-11-21T11:36:22Z</dcterms:modified>
</cp:coreProperties>
</file>